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02BC2AF-A027-4409-B191-051DCD7EA0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9B7EB17-2A2C-4ED2-81BA-5458B36D090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947E5A7-30C5-4752-9871-0AABAF0FA9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40E3ADD-16E1-45BB-870F-C2066792FE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A71559F-39BE-4582-A81E-4CB63A176F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CABD4E0-50AD-4E69-ABB0-0D0B8FDBA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6EAE8B-000A-42A9-A07A-A88221174D31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13AF5D-165B-4C48-B09B-D37C3C9F3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AB163-1D83-45A5-9F41-F7F71469085E}" type="slidenum">
              <a:rPr lang="da-DK" altLang="da-DK"/>
              <a:pPr/>
              <a:t>1</a:t>
            </a:fld>
            <a:endParaRPr lang="da-DK" altLang="da-DK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64FFEA31-DD45-457D-A64E-7A4FF1BE1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658B9BB-66E1-4FBB-8EE2-6E0446EFF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549ED7-DCC4-47F0-8667-01694FFCD0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62813-9E63-4641-A89C-41DB3BE82E24}" type="slidenum">
              <a:rPr lang="da-DK" altLang="da-DK"/>
              <a:pPr/>
              <a:t>2</a:t>
            </a:fld>
            <a:endParaRPr lang="da-DK" altLang="da-DK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5A0EEAD6-1850-4632-B5A3-58A09AABE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CD12565-BF32-4A7D-AEBE-98A308B56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BB2102-6F33-45B1-805D-5BD84FE05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63D5B-88EF-4A9C-93DF-ECDDA36C253F}" type="slidenum">
              <a:rPr lang="da-DK" altLang="da-DK"/>
              <a:pPr/>
              <a:t>3</a:t>
            </a:fld>
            <a:endParaRPr lang="da-DK" altLang="da-DK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A7532AA-348C-446F-9736-3E75A57F1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79F4FAB-E1E7-45AD-BFEC-2BC574922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DFF43C-8EBA-4BB6-8C72-B34B0AA1CF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068D5-31C9-4559-8A1F-FAC36284A8CE}" type="slidenum">
              <a:rPr lang="da-DK" altLang="da-DK"/>
              <a:pPr/>
              <a:t>4</a:t>
            </a:fld>
            <a:endParaRPr lang="da-DK" altLang="da-DK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49EE2496-51F4-41B5-B094-F28C39A3B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F76479A-519D-4EAA-974D-586B53309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242A4-722C-4A55-BAC8-92C220E09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9560763-336B-4BD4-8D01-BE6D2E4DC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E4B079-44FA-4DC2-ADC2-7A453F59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FF60E4-B449-474D-82D0-076E1BCA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0DAA129-AB46-4A4C-A651-EA487AB8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675F-3289-4B40-B295-3E91395D436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3133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BE297-DB65-4EFD-8AF7-D9AF84FEB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27AA2D8-929E-4CEF-B517-C048DE469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3444B7-B65A-4F6C-96C1-E56780E9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A45C34-5177-4EC2-81C6-282C2D1C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2D7CF4-7A59-4905-B4D9-6C75E7F3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91563-A8EC-40F1-B684-9B59418E3C4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0453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B4F137-DADF-477E-97F4-FF7F30BDF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112EECF-6D23-4E52-B6C1-E3F5C5858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B32445-C282-471C-B408-D7F4F582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9D9C8B-22EF-4E88-AF08-DD15A99A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2E0480-7084-40EB-BDEA-ACE189BE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D25B5-A12E-4FBC-9EB0-AF5DADB5840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9894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00326-6EF6-47AD-8AE0-85C08E3D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D972CA-547F-418C-BDD8-D62C9E0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D82B9F-CC43-4617-84ED-19BE58EB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5655F9-59AB-4072-AC15-68D507E7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733901-D27C-4F1A-A34C-8AC9114A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D15A1-D48F-4F4D-8F70-8872A223536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7919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785C6-0B4F-4E4B-A2EF-81200FE4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024AD3-2654-40B3-A758-88789E06C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AF3BA0-9F54-4F9B-89FA-D17564DB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D1A3FE-D79D-47BC-852D-6B79A02C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23D590C-15F2-44AB-AD88-64D6BE1D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5BE4E-632F-4AD5-BB6A-D11DDFA5877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5176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8AF3B-2A8F-4870-AC5E-6E17FBE37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F02AD3-E0F3-425A-8937-37A24BE07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B5A4B0C-0D86-49C6-B89F-B742B4283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2A1AB36-E9DC-4B9F-8414-622812F9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1174647-7CC3-4B19-BB0C-3762010D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C12C8D5-CE28-4DCB-9163-CD32B244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40E0A-9CEF-4424-93F5-F9C80F5666C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2815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44B42-9708-4641-B398-AA467A64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9D9EB68-43BF-43FA-8FDD-0D7D3A1F6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2437F31-FB49-431C-A7EE-CEDA72C3D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7D46D49-0B0D-4B3F-9006-CBA7C39B3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E20102F-1205-42B8-A144-3EA020F96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0A5E17D-AAED-4375-871F-F62B9791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10F2CF9-01FA-43C6-8E6A-64B86DD8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17B7841-77E2-4625-9EF5-AB856E47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82BB8-1EE4-44A9-AAFF-5B08051AD14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8761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0019A-9222-404B-A0FE-768ABBC5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79374D3-BA58-4564-8C39-79E2A59C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88AE6DA-64AB-4882-867F-B9D029A7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348FD74-4338-47AB-AECE-817E19F9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53EA3-DD67-4D02-8F8F-99E7FE29A2B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9895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50648B-3E9E-4185-A564-C6A0664F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08AB44D-4FF6-45C9-B21B-1A48778B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45DE8E1-07C3-4EDB-AED5-21FE3501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89414-9752-4FF1-987B-D5CCC669AF1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0488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D7639-C9BA-46A1-B48A-BEA507CC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920EEB-FA25-435D-88CE-E1B1F3DBF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2FC5925-9987-4F22-BDE3-775FA237A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65AE53D-8211-47E6-82D8-1ECECD4D8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30727C8-8168-4281-9619-A2B3F9EC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12B7EA-132B-43ED-987C-15902B3B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897E1-94E1-4F20-869D-27495200D8A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2895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84A18-0DB4-4772-8ACB-E9A526E4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0D0E6CB-062D-45E4-8C3E-17987F77A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102A3FF-41E6-45B8-BEDE-69893ABAA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73B5C6-F9CE-4131-8202-432903789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76C2D4B-7D76-4B9B-BA72-684A4F06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C2B3ED6-EBD2-4BC7-BC8D-D7A16732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71AB7-76D2-4E20-8BFE-60F02EBC6A7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1507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A6E639-62BA-43F3-85AD-572CB2694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284436-D7CE-4382-9189-A5A43E1A0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ACA4FB-E181-4803-A167-037795D479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a-DK" altLang="da-D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53A61D-6D20-4037-B35B-1C71D6432D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a-DK" altLang="da-D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EB6AB9-2BCD-42B0-B521-C8DFC40482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0FD379-248D-489D-8E2D-5F31207A9359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2" Type="http://schemas.microsoft.com/office/2007/relationships/media" Target="../media/media1.mp3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image" Target="../media/image4.wmf"/><Relationship Id="rId2" Type="http://schemas.microsoft.com/office/2007/relationships/media" Target="../media/media2.mp3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mp3"/><Relationship Id="rId7" Type="http://schemas.openxmlformats.org/officeDocument/2006/relationships/image" Target="../media/image5.wmf"/><Relationship Id="rId2" Type="http://schemas.microsoft.com/office/2007/relationships/media" Target="../media/media3.mp3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8FD891-F529-40DE-94E3-228AF2CF42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2400" cy="1470025"/>
          </a:xfrm>
        </p:spPr>
        <p:txBody>
          <a:bodyPr anchor="ctr"/>
          <a:lstStyle/>
          <a:p>
            <a:r>
              <a:rPr lang="en-GB" altLang="da-DK" sz="4000"/>
              <a:t>ADR</a:t>
            </a:r>
            <a:br>
              <a:rPr lang="en-GB" altLang="da-DK" sz="4000"/>
            </a:br>
            <a:r>
              <a:rPr lang="en-GB" altLang="da-DK" sz="4000"/>
              <a:t>(Automated Dialogue Replacement)</a:t>
            </a:r>
            <a:r>
              <a:rPr lang="da-DK" altLang="da-DK" sz="4000"/>
              <a:t> 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A157676-5E55-4BD6-B311-5E44DC73C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8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graphicFrame>
        <p:nvGraphicFramePr>
          <p:cNvPr id="2053" name="Object 5">
            <a:extLst>
              <a:ext uri="{FF2B5EF4-FFF2-40B4-BE49-F238E27FC236}">
                <a16:creationId xmlns:a16="http://schemas.microsoft.com/office/drawing/2014/main" id="{7B1D80E0-5F43-45BD-B851-912F37FA67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2636838"/>
          <a:ext cx="5106987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icture Publisher Image" r:id="rId4" imgW="7829550" imgH="5886450" progId="PictPub.Image.7">
                  <p:embed/>
                </p:oleObj>
              </mc:Choice>
              <mc:Fallback>
                <p:oleObj name="Picture Publisher Image" r:id="rId4" imgW="7829550" imgH="5886450" progId="PictPub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636838"/>
                        <a:ext cx="5106987" cy="384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E7EA8EC-BBB3-4546-BF66-F220ABE7D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4000"/>
              <a:t>Oprindelige audio</a:t>
            </a:r>
            <a:br>
              <a:rPr lang="da-DK" altLang="da-DK" sz="4000"/>
            </a:br>
            <a:r>
              <a:rPr lang="da-DK" altLang="da-DK" sz="4000"/>
              <a:t>optaget i lufthavn</a:t>
            </a:r>
          </a:p>
        </p:txBody>
      </p:sp>
      <p:graphicFrame>
        <p:nvGraphicFramePr>
          <p:cNvPr id="3077" name="Object 5">
            <a:extLst>
              <a:ext uri="{FF2B5EF4-FFF2-40B4-BE49-F238E27FC236}">
                <a16:creationId xmlns:a16="http://schemas.microsoft.com/office/drawing/2014/main" id="{E06AF964-A090-4675-B6EB-8BA1617F6EF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7200" y="2776538"/>
          <a:ext cx="82296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icture Publisher Image" r:id="rId6" imgW="9420120" imgH="2486160" progId="PictPub.Image.7">
                  <p:embed/>
                </p:oleObj>
              </mc:Choice>
              <mc:Fallback>
                <p:oleObj name="Picture Publisher Image" r:id="rId6" imgW="9420120" imgH="2486160" progId="PictPub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76538"/>
                        <a:ext cx="822960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riginalAudio">
            <a:hlinkClick r:id="" action="ppaction://media"/>
            <a:extLst>
              <a:ext uri="{FF2B5EF4-FFF2-40B4-BE49-F238E27FC236}">
                <a16:creationId xmlns:a16="http://schemas.microsoft.com/office/drawing/2014/main" id="{23C265CC-ACB9-486C-8125-74882D4D1C2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5576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72D52C-FF49-45A3-BDD3-BC1AD663C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Mix af to hovedpersoners ADR</a:t>
            </a:r>
          </a:p>
        </p:txBody>
      </p:sp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id="{31EEDDC6-D984-4826-A6BA-FD6BF97A5F8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7200" y="2789238"/>
          <a:ext cx="82296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Picture Publisher Image" r:id="rId6" imgW="9496440" imgH="2476440" progId="PictPub.Image.7">
                  <p:embed/>
                </p:oleObj>
              </mc:Choice>
              <mc:Fallback>
                <p:oleObj name="Picture Publisher Image" r:id="rId6" imgW="9496440" imgH="2476440" progId="PictPub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89238"/>
                        <a:ext cx="822960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DROnly">
            <a:hlinkClick r:id="" action="ppaction://media"/>
            <a:extLst>
              <a:ext uri="{FF2B5EF4-FFF2-40B4-BE49-F238E27FC236}">
                <a16:creationId xmlns:a16="http://schemas.microsoft.com/office/drawing/2014/main" id="{D86CA250-F09E-4873-9D6A-EF8625C23C1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5576" y="55172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D737C28-573F-4EA3-9F48-7FE947FD9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873250"/>
          </a:xfrm>
        </p:spPr>
        <p:txBody>
          <a:bodyPr/>
          <a:lstStyle/>
          <a:p>
            <a:r>
              <a:rPr lang="da-DK" altLang="da-DK" sz="4000"/>
              <a:t>Mix af to hovedpersoners ADR </a:t>
            </a:r>
            <a:br>
              <a:rPr lang="da-DK" altLang="da-DK" sz="4000"/>
            </a:br>
            <a:r>
              <a:rPr lang="da-DK" altLang="da-DK" sz="4000"/>
              <a:t>plus trin </a:t>
            </a:r>
            <a:br>
              <a:rPr lang="da-DK" altLang="da-DK" sz="4000"/>
            </a:br>
            <a:r>
              <a:rPr lang="da-DK" altLang="da-DK" sz="4000"/>
              <a:t>plus lufthavnsatmosfærelyd</a:t>
            </a:r>
          </a:p>
        </p:txBody>
      </p:sp>
      <p:graphicFrame>
        <p:nvGraphicFramePr>
          <p:cNvPr id="6150" name="Object 6">
            <a:extLst>
              <a:ext uri="{FF2B5EF4-FFF2-40B4-BE49-F238E27FC236}">
                <a16:creationId xmlns:a16="http://schemas.microsoft.com/office/drawing/2014/main" id="{A255E64B-88F1-4C9E-9898-813215706E2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7200" y="2760663"/>
          <a:ext cx="82296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Picture Publisher Image" r:id="rId6" imgW="9429840" imgH="2523960" progId="PictPub.Image.7">
                  <p:embed/>
                </p:oleObj>
              </mc:Choice>
              <mc:Fallback>
                <p:oleObj name="Picture Publisher Image" r:id="rId6" imgW="9429840" imgH="2523960" progId="PictPub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60663"/>
                        <a:ext cx="82296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DRandAirport">
            <a:hlinkClick r:id="" action="ppaction://media"/>
            <a:extLst>
              <a:ext uri="{FF2B5EF4-FFF2-40B4-BE49-F238E27FC236}">
                <a16:creationId xmlns:a16="http://schemas.microsoft.com/office/drawing/2014/main" id="{9A381404-905C-46DC-899E-49B8BBEB9C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5576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</Words>
  <Application>Microsoft Office PowerPoint</Application>
  <PresentationFormat>Skærmshow (4:3)</PresentationFormat>
  <Paragraphs>8</Paragraphs>
  <Slides>4</Slides>
  <Notes>4</Notes>
  <HiddenSlides>0</HiddenSlides>
  <MMClips>3</MMClips>
  <ScaleCrop>false</ScaleCrop>
  <HeadingPairs>
    <vt:vector size="8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Standarddesign</vt:lpstr>
      <vt:lpstr>Picture Publisher Image</vt:lpstr>
      <vt:lpstr>ADR (Automated Dialogue Replacement) </vt:lpstr>
      <vt:lpstr>Oprindelige audio optaget i lufthavn</vt:lpstr>
      <vt:lpstr>Mix af to hovedpersoners ADR</vt:lpstr>
      <vt:lpstr>Mix af to hovedpersoners ADR  plus trin  plus lufthavnsatmosfærelyd</vt:lpstr>
    </vt:vector>
  </TitlesOfParts>
  <Company>Aalborg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 (Automated Dialogue Replacement)</dc:title>
  <dc:creator>Jørgen</dc:creator>
  <cp:lastModifiedBy>Jørgen Riber Christensen</cp:lastModifiedBy>
  <cp:revision>4</cp:revision>
  <dcterms:created xsi:type="dcterms:W3CDTF">2006-08-27T06:48:03Z</dcterms:created>
  <dcterms:modified xsi:type="dcterms:W3CDTF">2017-08-07T13:29:14Z</dcterms:modified>
</cp:coreProperties>
</file>