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78" r:id="rId2"/>
    <p:sldId id="291" r:id="rId3"/>
    <p:sldId id="292" r:id="rId4"/>
    <p:sldId id="293" r:id="rId5"/>
    <p:sldId id="294" r:id="rId6"/>
    <p:sldId id="295" r:id="rId7"/>
    <p:sldId id="296" r:id="rId8"/>
  </p:sldIdLst>
  <p:sldSz cx="9144000" cy="6858000" type="screen4x3"/>
  <p:notesSz cx="6805613" cy="9939338"/>
  <p:defaultTextStyle>
    <a:defPPr>
      <a:defRPr lang="da-DK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434">
          <p15:clr>
            <a:srgbClr val="A4A3A4"/>
          </p15:clr>
        </p15:guide>
        <p15:guide id="2" orient="horz" pos="1469">
          <p15:clr>
            <a:srgbClr val="A4A3A4"/>
          </p15:clr>
        </p15:guide>
        <p15:guide id="3" orient="horz" pos="3929">
          <p15:clr>
            <a:srgbClr val="A4A3A4"/>
          </p15:clr>
        </p15:guide>
        <p15:guide id="4" pos="5284">
          <p15:clr>
            <a:srgbClr val="A4A3A4"/>
          </p15:clr>
        </p15:guide>
        <p15:guide id="5" pos="56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23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08" autoAdjust="0"/>
  </p:normalViewPr>
  <p:slideViewPr>
    <p:cSldViewPr snapToObjects="1">
      <p:cViewPr varScale="1">
        <p:scale>
          <a:sx n="90" d="100"/>
          <a:sy n="90" d="100"/>
        </p:scale>
        <p:origin x="-1432" y="-104"/>
      </p:cViewPr>
      <p:guideLst>
        <p:guide orient="horz" pos="1434"/>
        <p:guide orient="horz" pos="1469"/>
        <p:guide orient="horz" pos="3929"/>
        <p:guide pos="5284"/>
        <p:guide pos="56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Objects="1">
      <p:cViewPr varScale="1">
        <p:scale>
          <a:sx n="81" d="100"/>
          <a:sy n="81" d="100"/>
        </p:scale>
        <p:origin x="3240" y="102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45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DBD347-9913-4ABB-8A43-9B8FF372A2DD}" type="datetimeFigureOut">
              <a:rPr lang="en-US" smtClean="0"/>
              <a:t>14/03/17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45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116402-ABF7-47D5-AC3C-5EC41B4152D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812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120F30-42D0-4B58-B5B5-52B23DE7A863}" type="datetimeFigureOut">
              <a:rPr lang="da-DK" smtClean="0"/>
              <a:pPr/>
              <a:t>14/03/17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36C548-B58F-4577-956A-A567C7589401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1283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36C548-B58F-4577-956A-A567C7589401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94169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emf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emf"/><Relationship Id="rId3" Type="http://schemas.openxmlformats.org/officeDocument/2006/relationships/image" Target="../media/image3.emf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emf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ød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ggrund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433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1" name="Freeform 5"/>
          <p:cNvSpPr>
            <a:spLocks noEditPoints="1"/>
          </p:cNvSpPr>
          <p:nvPr userDrawn="1"/>
        </p:nvSpPr>
        <p:spPr bwMode="auto">
          <a:xfrm>
            <a:off x="2049463" y="3203576"/>
            <a:ext cx="7094538" cy="3659187"/>
          </a:xfrm>
          <a:custGeom>
            <a:avLst/>
            <a:gdLst>
              <a:gd name="T0" fmla="*/ 0 w 4469"/>
              <a:gd name="T1" fmla="*/ 629 h 2305"/>
              <a:gd name="T2" fmla="*/ 2223 w 4469"/>
              <a:gd name="T3" fmla="*/ 2305 h 2305"/>
              <a:gd name="T4" fmla="*/ 2241 w 4469"/>
              <a:gd name="T5" fmla="*/ 2305 h 2305"/>
              <a:gd name="T6" fmla="*/ 3398 w 4469"/>
              <a:gd name="T7" fmla="*/ 2142 h 2305"/>
              <a:gd name="T8" fmla="*/ 1538 w 4469"/>
              <a:gd name="T9" fmla="*/ 741 h 2305"/>
              <a:gd name="T10" fmla="*/ 1568 w 4469"/>
              <a:gd name="T11" fmla="*/ 736 h 2305"/>
              <a:gd name="T12" fmla="*/ 4417 w 4469"/>
              <a:gd name="T13" fmla="*/ 1976 h 2305"/>
              <a:gd name="T14" fmla="*/ 4469 w 4469"/>
              <a:gd name="T15" fmla="*/ 1968 h 2305"/>
              <a:gd name="T16" fmla="*/ 4469 w 4469"/>
              <a:gd name="T17" fmla="*/ 1444 h 2305"/>
              <a:gd name="T18" fmla="*/ 1978 w 4469"/>
              <a:gd name="T19" fmla="*/ 351 h 2305"/>
              <a:gd name="T20" fmla="*/ 0 w 4469"/>
              <a:gd name="T21" fmla="*/ 629 h 2305"/>
              <a:gd name="T22" fmla="*/ 3919 w 4469"/>
              <a:gd name="T23" fmla="*/ 78 h 2305"/>
              <a:gd name="T24" fmla="*/ 4469 w 4469"/>
              <a:gd name="T25" fmla="*/ 1047 h 2305"/>
              <a:gd name="T26" fmla="*/ 4469 w 4469"/>
              <a:gd name="T27" fmla="*/ 0 h 2305"/>
              <a:gd name="T28" fmla="*/ 3919 w 4469"/>
              <a:gd name="T29" fmla="*/ 78 h 23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4469" h="2305">
                <a:moveTo>
                  <a:pt x="0" y="629"/>
                </a:moveTo>
                <a:lnTo>
                  <a:pt x="2223" y="2305"/>
                </a:lnTo>
                <a:lnTo>
                  <a:pt x="2241" y="2305"/>
                </a:lnTo>
                <a:lnTo>
                  <a:pt x="3398" y="2142"/>
                </a:lnTo>
                <a:lnTo>
                  <a:pt x="1538" y="741"/>
                </a:lnTo>
                <a:lnTo>
                  <a:pt x="1568" y="736"/>
                </a:lnTo>
                <a:lnTo>
                  <a:pt x="4417" y="1976"/>
                </a:lnTo>
                <a:lnTo>
                  <a:pt x="4469" y="1968"/>
                </a:lnTo>
                <a:lnTo>
                  <a:pt x="4469" y="1444"/>
                </a:lnTo>
                <a:lnTo>
                  <a:pt x="1978" y="351"/>
                </a:lnTo>
                <a:lnTo>
                  <a:pt x="0" y="629"/>
                </a:lnTo>
                <a:close/>
                <a:moveTo>
                  <a:pt x="3919" y="78"/>
                </a:moveTo>
                <a:lnTo>
                  <a:pt x="4469" y="1047"/>
                </a:lnTo>
                <a:lnTo>
                  <a:pt x="4469" y="0"/>
                </a:lnTo>
                <a:lnTo>
                  <a:pt x="3919" y="78"/>
                </a:lnTo>
                <a:close/>
              </a:path>
            </a:pathLst>
          </a:custGeom>
          <a:solidFill>
            <a:srgbClr val="EE785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2" name="PresentationTitle"/>
          <p:cNvSpPr>
            <a:spLocks noGrp="1"/>
          </p:cNvSpPr>
          <p:nvPr>
            <p:ph type="ctrTitle"/>
          </p:nvPr>
        </p:nvSpPr>
        <p:spPr>
          <a:xfrm>
            <a:off x="900113" y="900000"/>
            <a:ext cx="6480200" cy="124568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noProof="0" dirty="0" err="1"/>
              <a:t>Click</a:t>
            </a:r>
            <a:r>
              <a:rPr lang="da-DK" noProof="0" dirty="0"/>
              <a:t> to </a:t>
            </a:r>
            <a:r>
              <a:rPr lang="da-DK" noProof="0" dirty="0" err="1"/>
              <a:t>edit</a:t>
            </a:r>
            <a:r>
              <a:rPr lang="da-DK" noProof="0" dirty="0"/>
              <a:t> Master </a:t>
            </a:r>
            <a:r>
              <a:rPr lang="da-DK" noProof="0" dirty="0" err="1"/>
              <a:t>title</a:t>
            </a:r>
            <a:r>
              <a:rPr lang="da-DK" noProof="0" dirty="0"/>
              <a:t> </a:t>
            </a:r>
            <a:r>
              <a:rPr lang="da-DK" noProof="0" dirty="0" err="1"/>
              <a:t>style</a:t>
            </a:r>
            <a:endParaRPr lang="da-DK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82788" y="2276474"/>
            <a:ext cx="6569531" cy="792485"/>
          </a:xfrm>
        </p:spPr>
        <p:txBody>
          <a:bodyPr>
            <a:noAutofit/>
          </a:bodyPr>
          <a:lstStyle>
            <a:lvl1pPr marL="0" indent="0" algn="l">
              <a:lnSpc>
                <a:spcPts val="1900"/>
              </a:lnSpc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noProof="0" dirty="0" err="1"/>
              <a:t>Click</a:t>
            </a:r>
            <a:r>
              <a:rPr lang="da-DK" noProof="0" dirty="0"/>
              <a:t> to </a:t>
            </a:r>
            <a:r>
              <a:rPr lang="da-DK" noProof="0" dirty="0" err="1"/>
              <a:t>edit</a:t>
            </a:r>
            <a:r>
              <a:rPr lang="da-DK" noProof="0" dirty="0"/>
              <a:t> Master </a:t>
            </a:r>
            <a:r>
              <a:rPr lang="da-DK" noProof="0" dirty="0" err="1"/>
              <a:t>subtitle</a:t>
            </a:r>
            <a:r>
              <a:rPr lang="da-DK" noProof="0" dirty="0"/>
              <a:t> </a:t>
            </a:r>
            <a:r>
              <a:rPr lang="da-DK" noProof="0" dirty="0" err="1"/>
              <a:t>style</a:t>
            </a:r>
            <a:endParaRPr lang="da-DK" noProof="0" dirty="0"/>
          </a:p>
        </p:txBody>
      </p:sp>
      <p:sp>
        <p:nvSpPr>
          <p:cNvPr id="4" name="Date_DateCustomE"/>
          <p:cNvSpPr>
            <a:spLocks noGrp="1"/>
          </p:cNvSpPr>
          <p:nvPr>
            <p:ph type="dt" sz="half" idx="10"/>
          </p:nvPr>
        </p:nvSpPr>
        <p:spPr>
          <a:xfrm>
            <a:off x="900112" y="6021312"/>
            <a:ext cx="2865847" cy="216000"/>
          </a:xfrm>
        </p:spPr>
        <p:txBody>
          <a:bodyPr/>
          <a:lstStyle>
            <a:lvl1pPr>
              <a:defRPr sz="1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da-DK"/>
              <a:t>13. marts 2017</a:t>
            </a:r>
          </a:p>
        </p:txBody>
      </p:sp>
      <p:sp>
        <p:nvSpPr>
          <p:cNvPr id="75" name="USR_Name"/>
          <p:cNvSpPr txBox="1"/>
          <p:nvPr userDrawn="1"/>
        </p:nvSpPr>
        <p:spPr>
          <a:xfrm>
            <a:off x="906285" y="5395154"/>
            <a:ext cx="576000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400" noProof="0" dirty="0">
                <a:solidFill>
                  <a:schemeClr val="bg1"/>
                </a:solidFill>
              </a:rPr>
              <a:t>Jette von Holst-Pedersen</a:t>
            </a:r>
          </a:p>
        </p:txBody>
      </p:sp>
      <p:sp>
        <p:nvSpPr>
          <p:cNvPr id="77" name="USR_Title"/>
          <p:cNvSpPr txBox="1"/>
          <p:nvPr userDrawn="1"/>
        </p:nvSpPr>
        <p:spPr>
          <a:xfrm>
            <a:off x="906285" y="5606312"/>
            <a:ext cx="576000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400" noProof="0" dirty="0">
                <a:solidFill>
                  <a:schemeClr val="bg1"/>
                </a:solidFill>
              </a:rPr>
              <a:t>cand.mag., master i fremmedsprogspædagogik</a:t>
            </a:r>
          </a:p>
        </p:txBody>
      </p:sp>
      <p:sp>
        <p:nvSpPr>
          <p:cNvPr id="78" name="OFF_Addressheading1"/>
          <p:cNvSpPr txBox="1"/>
          <p:nvPr userDrawn="1"/>
        </p:nvSpPr>
        <p:spPr>
          <a:xfrm>
            <a:off x="906287" y="5817470"/>
            <a:ext cx="576000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400" noProof="0" dirty="0">
                <a:solidFill>
                  <a:schemeClr val="bg1"/>
                </a:solidFill>
              </a:rPr>
              <a:t>Institut for Skole og Læring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5540" y="658948"/>
            <a:ext cx="1152000" cy="555647"/>
          </a:xfrm>
          <a:prstGeom prst="rect">
            <a:avLst/>
          </a:prstGeom>
        </p:spPr>
      </p:pic>
      <p:sp>
        <p:nvSpPr>
          <p:cNvPr id="12" name="AutoShape 4"/>
          <p:cNvSpPr>
            <a:spLocks/>
          </p:cNvSpPr>
          <p:nvPr userDrawn="1"/>
        </p:nvSpPr>
        <p:spPr bwMode="gray">
          <a:xfrm>
            <a:off x="9251950" y="20451"/>
            <a:ext cx="1836738" cy="74379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600"/>
              </a:spcAft>
              <a:buFont typeface="+mj-lt"/>
              <a:buNone/>
              <a:defRPr/>
            </a:pPr>
            <a:r>
              <a:rPr lang="da-DK" sz="1000" b="1" noProof="1">
                <a:solidFill>
                  <a:schemeClr val="tx1"/>
                </a:solidFill>
                <a:latin typeface="+mn-lt"/>
                <a:cs typeface="Arial" charset="0"/>
              </a:rPr>
              <a:t>Vis</a:t>
            </a:r>
            <a:r>
              <a:rPr lang="da-DK" sz="1000" b="1" baseline="0" noProof="1">
                <a:solidFill>
                  <a:schemeClr val="tx1"/>
                </a:solidFill>
                <a:latin typeface="+mn-lt"/>
                <a:cs typeface="Arial" charset="0"/>
              </a:rPr>
              <a:t> h</a:t>
            </a:r>
            <a:r>
              <a:rPr lang="da-DK" sz="1000" b="1" noProof="1">
                <a:solidFill>
                  <a:schemeClr val="tx1"/>
                </a:solidFill>
                <a:latin typeface="+mn-lt"/>
                <a:cs typeface="Arial" charset="0"/>
              </a:rPr>
              <a:t>jælpelinjer</a:t>
            </a:r>
            <a:endParaRPr lang="da-DK"/>
          </a:p>
          <a:p>
            <a:pPr fontAlgn="auto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r>
              <a:rPr lang="da-DK" sz="1000" noProof="1">
                <a:solidFill>
                  <a:schemeClr val="tx1"/>
                </a:solidFill>
                <a:latin typeface="+mn-lt"/>
                <a:cs typeface="Arial" charset="0"/>
              </a:rPr>
              <a:t>For at se hjælpelinjer</a:t>
            </a:r>
            <a:endParaRPr lang="da-DK"/>
          </a:p>
          <a:p>
            <a:pPr fontAlgn="auto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r>
              <a:rPr lang="da-DK" sz="1000" b="1" noProof="1">
                <a:solidFill>
                  <a:schemeClr val="tx1"/>
                </a:solidFill>
                <a:cs typeface="Arial" charset="0"/>
              </a:rPr>
              <a:t>1.</a:t>
            </a:r>
            <a:r>
              <a:rPr lang="da-DK" sz="1000" noProof="1">
                <a:solidFill>
                  <a:schemeClr val="tx1"/>
                </a:solidFill>
                <a:cs typeface="Arial" charset="0"/>
              </a:rPr>
              <a:t> Klik på </a:t>
            </a:r>
            <a:r>
              <a:rPr lang="da-DK" sz="1000" b="1" noProof="1">
                <a:solidFill>
                  <a:schemeClr val="tx1"/>
                </a:solidFill>
                <a:cs typeface="Arial" charset="0"/>
              </a:rPr>
              <a:t>Vis</a:t>
            </a:r>
            <a:endParaRPr lang="da-DK" sz="1000" noProof="1">
              <a:solidFill>
                <a:schemeClr val="tx1"/>
              </a:solidFill>
              <a:latin typeface="+mn-lt"/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r>
              <a:rPr lang="da-DK" sz="1000" b="1" noProof="1">
                <a:solidFill>
                  <a:schemeClr val="tx1"/>
                </a:solidFill>
                <a:latin typeface="+mn-lt"/>
                <a:cs typeface="Arial" charset="0"/>
              </a:rPr>
              <a:t>2. </a:t>
            </a:r>
            <a:r>
              <a:rPr lang="da-DK" sz="1000" noProof="1">
                <a:solidFill>
                  <a:schemeClr val="tx1"/>
                </a:solidFill>
                <a:latin typeface="+mn-lt"/>
                <a:cs typeface="Arial" charset="0"/>
              </a:rPr>
              <a:t>Vælg </a:t>
            </a:r>
            <a:r>
              <a:rPr lang="da-DK" sz="1000" b="1" noProof="1">
                <a:solidFill>
                  <a:schemeClr val="tx1"/>
                </a:solidFill>
                <a:latin typeface="+mn-lt"/>
                <a:cs typeface="Arial" charset="0"/>
              </a:rPr>
              <a:t>Hjælpelinjer</a:t>
            </a:r>
            <a:endParaRPr lang="da-DK" sz="1000" noProof="1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6" name="TextBox 15"/>
          <p:cNvSpPr txBox="1"/>
          <p:nvPr userDrawn="1"/>
        </p:nvSpPr>
        <p:spPr>
          <a:xfrm>
            <a:off x="-2330450" y="7004"/>
            <a:ext cx="2209800" cy="1667123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  <a:defRPr/>
            </a:pPr>
            <a:r>
              <a:rPr lang="da-DK" sz="10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Vælg layout/design</a:t>
            </a:r>
            <a:endParaRPr lang="da-DK"/>
          </a:p>
          <a:p>
            <a:pPr algn="r">
              <a:spcBef>
                <a:spcPts val="0"/>
              </a:spcBef>
              <a:spcAft>
                <a:spcPts val="240"/>
              </a:spcAft>
              <a:defRPr/>
            </a:pPr>
            <a:r>
              <a:rPr lang="da-DK" sz="10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1. </a:t>
            </a:r>
            <a:r>
              <a:rPr lang="da-DK" sz="10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Højreklik på</a:t>
            </a:r>
            <a:r>
              <a:rPr lang="da-DK" sz="100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dit slide i venstremenuen</a:t>
            </a:r>
            <a:r>
              <a:rPr lang="da-DK" sz="10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</a:t>
            </a:r>
            <a:endParaRPr lang="da-DK"/>
          </a:p>
          <a:p>
            <a:pPr algn="r">
              <a:spcBef>
                <a:spcPts val="0"/>
              </a:spcBef>
              <a:spcAft>
                <a:spcPts val="240"/>
              </a:spcAft>
              <a:defRPr/>
            </a:pPr>
            <a:r>
              <a:rPr lang="da-DK" sz="10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2. </a:t>
            </a:r>
            <a:r>
              <a:rPr lang="da-DK" sz="10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Vælg et passende layout </a:t>
            </a:r>
            <a:r>
              <a:rPr lang="en-GB" sz="10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/>
            </a:r>
            <a:br>
              <a:rPr lang="en-GB" sz="10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sz="10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fra “layout” menuen, der er fx 4 foskellige</a:t>
            </a:r>
            <a:r>
              <a:rPr lang="da-DK" sz="100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forsider at vælge imellem</a:t>
            </a:r>
            <a:endParaRPr lang="da-DK" sz="100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r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/>
            </a:r>
            <a:br>
              <a:rPr lang="en-GB" sz="10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sz="1000" i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Alternativt kan du vælge vælge layout direkte under knappen </a:t>
            </a:r>
            <a:r>
              <a:rPr lang="da-DK" sz="1000" b="1" i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Nyt dias</a:t>
            </a:r>
            <a:r>
              <a:rPr lang="da-DK" sz="1000" i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, </a:t>
            </a:r>
            <a:r>
              <a:rPr lang="en-GB" sz="1000" i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/>
            </a:r>
            <a:br>
              <a:rPr lang="en-GB" sz="1000" i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sz="1000" i="1" noProof="1">
                <a:solidFill>
                  <a:schemeClr val="tx1"/>
                </a:solidFill>
                <a:cs typeface="Arial" panose="020B0604020202020204" pitchFamily="34" charset="0"/>
              </a:rPr>
              <a:t>når du laver et nyt slide</a:t>
            </a:r>
            <a:endParaRPr lang="da-DK" sz="1000" i="1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 dirty="0" err="1"/>
              <a:t>Click</a:t>
            </a:r>
            <a:r>
              <a:rPr lang="da-DK" noProof="0" dirty="0"/>
              <a:t> to </a:t>
            </a:r>
            <a:r>
              <a:rPr lang="da-DK" noProof="0" dirty="0" err="1"/>
              <a:t>edit</a:t>
            </a:r>
            <a:r>
              <a:rPr lang="da-DK" noProof="0" dirty="0"/>
              <a:t> Master </a:t>
            </a:r>
            <a:r>
              <a:rPr lang="da-DK" noProof="0" dirty="0" err="1"/>
              <a:t>title</a:t>
            </a:r>
            <a:r>
              <a:rPr lang="da-DK" noProof="0" dirty="0"/>
              <a:t> </a:t>
            </a:r>
            <a:r>
              <a:rPr lang="da-DK" noProof="0" dirty="0" err="1"/>
              <a:t>style</a:t>
            </a:r>
            <a:endParaRPr lang="da-DK" noProof="0" dirty="0"/>
          </a:p>
        </p:txBody>
      </p:sp>
      <p:sp>
        <p:nvSpPr>
          <p:cNvPr id="18" name="Content Placeholder 2"/>
          <p:cNvSpPr>
            <a:spLocks noGrp="1"/>
          </p:cNvSpPr>
          <p:nvPr>
            <p:ph sz="quarter" idx="13"/>
          </p:nvPr>
        </p:nvSpPr>
        <p:spPr>
          <a:xfrm>
            <a:off x="899592" y="2276474"/>
            <a:ext cx="7488758" cy="3960813"/>
          </a:xfrm>
        </p:spPr>
        <p:txBody>
          <a:bodyPr/>
          <a:lstStyle/>
          <a:p>
            <a:pPr lvl="0"/>
            <a:r>
              <a:rPr lang="da-DK" noProof="0" dirty="0" err="1"/>
              <a:t>Click</a:t>
            </a:r>
            <a:r>
              <a:rPr lang="da-DK" noProof="0" dirty="0"/>
              <a:t> to </a:t>
            </a:r>
            <a:r>
              <a:rPr lang="da-DK" noProof="0" dirty="0" err="1"/>
              <a:t>edit</a:t>
            </a:r>
            <a:r>
              <a:rPr lang="da-DK" noProof="0" dirty="0"/>
              <a:t> Master </a:t>
            </a:r>
            <a:r>
              <a:rPr lang="da-DK" noProof="0" dirty="0" err="1"/>
              <a:t>text</a:t>
            </a:r>
            <a:r>
              <a:rPr lang="da-DK" noProof="0" dirty="0"/>
              <a:t> </a:t>
            </a:r>
            <a:r>
              <a:rPr lang="da-DK" noProof="0" dirty="0" err="1"/>
              <a:t>styles</a:t>
            </a:r>
            <a:endParaRPr lang="da-DK" noProof="0" dirty="0"/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</p:txBody>
      </p:sp>
      <p:sp>
        <p:nvSpPr>
          <p:cNvPr id="16" name="OFF_Addressheading1"/>
          <p:cNvSpPr txBox="1"/>
          <p:nvPr userDrawn="1"/>
        </p:nvSpPr>
        <p:spPr>
          <a:xfrm>
            <a:off x="900112" y="264626"/>
            <a:ext cx="5579999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400" b="1" noProof="0" dirty="0">
                <a:solidFill>
                  <a:srgbClr val="192337"/>
                </a:solidFill>
                <a:latin typeface="Arial" pitchFamily="34" charset="0"/>
                <a:cs typeface="Arial" pitchFamily="34" charset="0"/>
              </a:rPr>
              <a:t>Institut for Skole og Læring</a:t>
            </a:r>
          </a:p>
        </p:txBody>
      </p:sp>
      <p:sp>
        <p:nvSpPr>
          <p:cNvPr id="17" name="USR_Name"/>
          <p:cNvSpPr txBox="1"/>
          <p:nvPr userDrawn="1"/>
        </p:nvSpPr>
        <p:spPr>
          <a:xfrm>
            <a:off x="900111" y="485036"/>
            <a:ext cx="558000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400" b="0" noProof="0" dirty="0">
                <a:solidFill>
                  <a:srgbClr val="192337"/>
                </a:solidFill>
                <a:latin typeface="Arial" pitchFamily="34" charset="0"/>
                <a:cs typeface="Arial" pitchFamily="34" charset="0"/>
              </a:rPr>
              <a:t>Jette von Holst-Pedersen</a:t>
            </a:r>
          </a:p>
        </p:txBody>
      </p:sp>
      <p:sp>
        <p:nvSpPr>
          <p:cNvPr id="19" name="Date_DateCustomE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da-DK" dirty="0"/>
              <a:t>13. marts 2017</a:t>
            </a: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da-DK"/>
              <a:t>Side </a:t>
            </a:r>
            <a:fld id="{D2BB8891-0308-5A4D-8D26-8DC2A8B0D26B}" type="slidenum">
              <a:rPr lang="da-DK" smtClean="0"/>
              <a:pPr/>
              <a:t>‹nr.›</a:t>
            </a:fld>
            <a:endParaRPr lang="da-DK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_DateCustomE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13. marts 2017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a-DK" noProof="0"/>
              <a:t>Side </a:t>
            </a:r>
            <a:fld id="{D2BB8891-0308-5A4D-8D26-8DC2A8B0D26B}" type="slidenum">
              <a:rPr lang="da-DK" noProof="0" smtClean="0"/>
              <a:pPr/>
              <a:t>‹nr.›</a:t>
            </a:fld>
            <a:endParaRPr lang="da-DK" noProof="0"/>
          </a:p>
        </p:txBody>
      </p:sp>
      <p:sp>
        <p:nvSpPr>
          <p:cNvPr id="8" name="OFF_Addressheading1"/>
          <p:cNvSpPr txBox="1"/>
          <p:nvPr userDrawn="1"/>
        </p:nvSpPr>
        <p:spPr>
          <a:xfrm>
            <a:off x="900112" y="264626"/>
            <a:ext cx="5579999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400" b="1" noProof="0" dirty="0">
                <a:solidFill>
                  <a:srgbClr val="192337"/>
                </a:solidFill>
                <a:latin typeface="Arial" pitchFamily="34" charset="0"/>
                <a:cs typeface="Arial" pitchFamily="34" charset="0"/>
              </a:rPr>
              <a:t>Institut for Skole og Læring</a:t>
            </a:r>
          </a:p>
        </p:txBody>
      </p:sp>
      <p:sp>
        <p:nvSpPr>
          <p:cNvPr id="9" name="USR_Name"/>
          <p:cNvSpPr txBox="1"/>
          <p:nvPr userDrawn="1"/>
        </p:nvSpPr>
        <p:spPr>
          <a:xfrm>
            <a:off x="900111" y="485036"/>
            <a:ext cx="558000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400" b="0" noProof="0" dirty="0">
                <a:solidFill>
                  <a:srgbClr val="192337"/>
                </a:solidFill>
                <a:latin typeface="Arial" pitchFamily="34" charset="0"/>
                <a:cs typeface="Arial" pitchFamily="34" charset="0"/>
              </a:rPr>
              <a:t>Jette von Holst-Pedersen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lu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/>
          </p:cNvSpPr>
          <p:nvPr userDrawn="1"/>
        </p:nvSpPr>
        <p:spPr>
          <a:xfrm flipH="1">
            <a:off x="0" y="0"/>
            <a:ext cx="9144000" cy="6858000"/>
          </a:xfrm>
          <a:prstGeom prst="rect">
            <a:avLst/>
          </a:prstGeom>
          <a:solidFill>
            <a:srgbClr val="19233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noProof="0">
              <a:solidFill>
                <a:srgbClr val="19233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2BB8891-0308-5A4D-8D26-8DC2A8B0D26B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8" name="TextBox 7"/>
          <p:cNvSpPr txBox="1"/>
          <p:nvPr userDrawn="1"/>
        </p:nvSpPr>
        <p:spPr>
          <a:xfrm>
            <a:off x="567358" y="6239900"/>
            <a:ext cx="556260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300" b="1" noProof="0" dirty="0">
                <a:solidFill>
                  <a:schemeClr val="bg1"/>
                </a:solidFill>
                <a:latin typeface="Arial Bold"/>
                <a:cs typeface="Arial Bold"/>
              </a:rPr>
              <a:t>www.phmetropol.dk</a:t>
            </a:r>
            <a:endParaRPr lang="da-DK"/>
          </a:p>
        </p:txBody>
      </p:sp>
      <p:pic>
        <p:nvPicPr>
          <p:cNvPr id="38" name="Picture 3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5540" y="5933295"/>
            <a:ext cx="1152000" cy="55564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lå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ggrund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9233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4" name="Freeform 5"/>
          <p:cNvSpPr>
            <a:spLocks/>
          </p:cNvSpPr>
          <p:nvPr userDrawn="1"/>
        </p:nvSpPr>
        <p:spPr bwMode="auto">
          <a:xfrm>
            <a:off x="1981201" y="2960274"/>
            <a:ext cx="7162800" cy="3735388"/>
          </a:xfrm>
          <a:custGeom>
            <a:avLst/>
            <a:gdLst>
              <a:gd name="T0" fmla="*/ 0 w 4512"/>
              <a:gd name="T1" fmla="*/ 640 h 2353"/>
              <a:gd name="T2" fmla="*/ 657 w 4512"/>
              <a:gd name="T3" fmla="*/ 1139 h 2353"/>
              <a:gd name="T4" fmla="*/ 2561 w 4512"/>
              <a:gd name="T5" fmla="*/ 869 h 2353"/>
              <a:gd name="T6" fmla="*/ 4512 w 4512"/>
              <a:gd name="T7" fmla="*/ 2353 h 2353"/>
              <a:gd name="T8" fmla="*/ 4512 w 4512"/>
              <a:gd name="T9" fmla="*/ 1065 h 2353"/>
              <a:gd name="T10" fmla="*/ 3988 w 4512"/>
              <a:gd name="T11" fmla="*/ 666 h 2353"/>
              <a:gd name="T12" fmla="*/ 4512 w 4512"/>
              <a:gd name="T13" fmla="*/ 592 h 2353"/>
              <a:gd name="T14" fmla="*/ 4512 w 4512"/>
              <a:gd name="T15" fmla="*/ 0 h 2353"/>
              <a:gd name="T16" fmla="*/ 0 w 4512"/>
              <a:gd name="T17" fmla="*/ 640 h 23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512" h="2353">
                <a:moveTo>
                  <a:pt x="0" y="640"/>
                </a:moveTo>
                <a:lnTo>
                  <a:pt x="657" y="1139"/>
                </a:lnTo>
                <a:lnTo>
                  <a:pt x="2561" y="869"/>
                </a:lnTo>
                <a:lnTo>
                  <a:pt x="4512" y="2353"/>
                </a:lnTo>
                <a:lnTo>
                  <a:pt x="4512" y="1065"/>
                </a:lnTo>
                <a:lnTo>
                  <a:pt x="3988" y="666"/>
                </a:lnTo>
                <a:lnTo>
                  <a:pt x="4512" y="592"/>
                </a:lnTo>
                <a:lnTo>
                  <a:pt x="4512" y="0"/>
                </a:lnTo>
                <a:lnTo>
                  <a:pt x="0" y="640"/>
                </a:lnTo>
                <a:close/>
              </a:path>
            </a:pathLst>
          </a:custGeom>
          <a:solidFill>
            <a:srgbClr val="4F556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2" name="PresentationTitle1"/>
          <p:cNvSpPr>
            <a:spLocks noGrp="1"/>
          </p:cNvSpPr>
          <p:nvPr>
            <p:ph type="ctrTitle"/>
          </p:nvPr>
        </p:nvSpPr>
        <p:spPr>
          <a:xfrm>
            <a:off x="900113" y="900000"/>
            <a:ext cx="6480200" cy="1245684"/>
          </a:xfrm>
        </p:spPr>
        <p:txBody>
          <a:bodyPr/>
          <a:lstStyle>
            <a:lvl1pPr>
              <a:defRPr>
                <a:solidFill>
                  <a:srgbClr val="FF4338"/>
                </a:solidFill>
              </a:defRPr>
            </a:lvl1pPr>
          </a:lstStyle>
          <a:p>
            <a:r>
              <a:rPr lang="da-DK" noProof="0" dirty="0" err="1"/>
              <a:t>Click</a:t>
            </a:r>
            <a:r>
              <a:rPr lang="da-DK" noProof="0" dirty="0"/>
              <a:t> to </a:t>
            </a:r>
            <a:r>
              <a:rPr lang="da-DK" noProof="0" dirty="0" err="1"/>
              <a:t>edit</a:t>
            </a:r>
            <a:r>
              <a:rPr lang="da-DK" noProof="0" dirty="0"/>
              <a:t> Master </a:t>
            </a:r>
            <a:r>
              <a:rPr lang="da-DK" noProof="0" dirty="0" err="1"/>
              <a:t>title</a:t>
            </a:r>
            <a:r>
              <a:rPr lang="da-DK" noProof="0" dirty="0"/>
              <a:t> </a:t>
            </a:r>
            <a:r>
              <a:rPr lang="da-DK" noProof="0" dirty="0" err="1"/>
              <a:t>style</a:t>
            </a:r>
            <a:endParaRPr lang="da-DK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82788" y="2276474"/>
            <a:ext cx="6569531" cy="792485"/>
          </a:xfrm>
        </p:spPr>
        <p:txBody>
          <a:bodyPr>
            <a:noAutofit/>
          </a:bodyPr>
          <a:lstStyle>
            <a:lvl1pPr marL="0" indent="0" algn="l">
              <a:lnSpc>
                <a:spcPts val="1900"/>
              </a:lnSpc>
              <a:buNone/>
              <a:defRPr sz="2000">
                <a:solidFill>
                  <a:srgbClr val="FF4338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noProof="0" dirty="0" err="1"/>
              <a:t>Click</a:t>
            </a:r>
            <a:r>
              <a:rPr lang="da-DK" noProof="0" dirty="0"/>
              <a:t> to </a:t>
            </a:r>
            <a:r>
              <a:rPr lang="da-DK" noProof="0" dirty="0" err="1"/>
              <a:t>edit</a:t>
            </a:r>
            <a:r>
              <a:rPr lang="da-DK" noProof="0" dirty="0"/>
              <a:t> Master </a:t>
            </a:r>
            <a:r>
              <a:rPr lang="da-DK" noProof="0" dirty="0" err="1"/>
              <a:t>subtitle</a:t>
            </a:r>
            <a:r>
              <a:rPr lang="da-DK" noProof="0" dirty="0"/>
              <a:t> </a:t>
            </a:r>
            <a:r>
              <a:rPr lang="da-DK" noProof="0" dirty="0" err="1"/>
              <a:t>style</a:t>
            </a:r>
            <a:endParaRPr lang="da-DK" noProof="0" dirty="0"/>
          </a:p>
        </p:txBody>
      </p:sp>
      <p:sp>
        <p:nvSpPr>
          <p:cNvPr id="4" name="Date_DateCustomE"/>
          <p:cNvSpPr>
            <a:spLocks noGrp="1"/>
          </p:cNvSpPr>
          <p:nvPr>
            <p:ph type="dt" sz="half" idx="10"/>
          </p:nvPr>
        </p:nvSpPr>
        <p:spPr>
          <a:xfrm>
            <a:off x="900112" y="6021312"/>
            <a:ext cx="2865847" cy="216000"/>
          </a:xfrm>
        </p:spPr>
        <p:txBody>
          <a:bodyPr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lang="da-DK"/>
              <a:t>13. marts 2017</a:t>
            </a:r>
          </a:p>
        </p:txBody>
      </p:sp>
      <p:sp>
        <p:nvSpPr>
          <p:cNvPr id="75" name="USR_Name"/>
          <p:cNvSpPr txBox="1"/>
          <p:nvPr userDrawn="1"/>
        </p:nvSpPr>
        <p:spPr>
          <a:xfrm>
            <a:off x="906285" y="5395154"/>
            <a:ext cx="576000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400" noProof="0" dirty="0">
                <a:solidFill>
                  <a:schemeClr val="bg1"/>
                </a:solidFill>
              </a:rPr>
              <a:t>Jette von Holst-Pedersen</a:t>
            </a:r>
          </a:p>
        </p:txBody>
      </p:sp>
      <p:sp>
        <p:nvSpPr>
          <p:cNvPr id="77" name="USR_Title"/>
          <p:cNvSpPr txBox="1"/>
          <p:nvPr userDrawn="1"/>
        </p:nvSpPr>
        <p:spPr>
          <a:xfrm>
            <a:off x="906285" y="5606312"/>
            <a:ext cx="576000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400" noProof="0" dirty="0">
                <a:solidFill>
                  <a:schemeClr val="bg1"/>
                </a:solidFill>
              </a:rPr>
              <a:t>cand.mag., master i fremmedsprogspædagogik</a:t>
            </a:r>
          </a:p>
        </p:txBody>
      </p:sp>
      <p:sp>
        <p:nvSpPr>
          <p:cNvPr id="78" name="OFF_Addressheading1"/>
          <p:cNvSpPr txBox="1"/>
          <p:nvPr userDrawn="1"/>
        </p:nvSpPr>
        <p:spPr>
          <a:xfrm>
            <a:off x="906287" y="5817470"/>
            <a:ext cx="576000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400" noProof="0" dirty="0">
                <a:solidFill>
                  <a:schemeClr val="bg1"/>
                </a:solidFill>
              </a:rPr>
              <a:t>Institut for Skole og Læring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5540" y="658948"/>
            <a:ext cx="1152000" cy="555647"/>
          </a:xfrm>
          <a:prstGeom prst="rect">
            <a:avLst/>
          </a:prstGeom>
        </p:spPr>
      </p:pic>
      <p:sp>
        <p:nvSpPr>
          <p:cNvPr id="13" name="TextBox 15"/>
          <p:cNvSpPr txBox="1"/>
          <p:nvPr userDrawn="1"/>
        </p:nvSpPr>
        <p:spPr>
          <a:xfrm>
            <a:off x="-2330450" y="7004"/>
            <a:ext cx="2209800" cy="1667123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  <a:defRPr/>
            </a:pPr>
            <a:r>
              <a:rPr lang="da-DK" sz="10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Vælg layout/design</a:t>
            </a:r>
            <a:endParaRPr lang="da-DK"/>
          </a:p>
          <a:p>
            <a:pPr algn="r">
              <a:spcBef>
                <a:spcPts val="0"/>
              </a:spcBef>
              <a:spcAft>
                <a:spcPts val="240"/>
              </a:spcAft>
              <a:defRPr/>
            </a:pPr>
            <a:r>
              <a:rPr lang="da-DK" sz="10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1. </a:t>
            </a:r>
            <a:r>
              <a:rPr lang="da-DK" sz="10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Højreklik på</a:t>
            </a:r>
            <a:r>
              <a:rPr lang="da-DK" sz="100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dit slide i venstremenuen</a:t>
            </a:r>
            <a:r>
              <a:rPr lang="da-DK" sz="10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</a:t>
            </a:r>
            <a:endParaRPr lang="da-DK"/>
          </a:p>
          <a:p>
            <a:pPr algn="r">
              <a:spcBef>
                <a:spcPts val="0"/>
              </a:spcBef>
              <a:spcAft>
                <a:spcPts val="240"/>
              </a:spcAft>
              <a:defRPr/>
            </a:pPr>
            <a:r>
              <a:rPr lang="da-DK" sz="10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2. </a:t>
            </a:r>
            <a:r>
              <a:rPr lang="da-DK" sz="10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Vælg et passende layout </a:t>
            </a:r>
            <a:r>
              <a:rPr lang="en-GB" sz="10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/>
            </a:r>
            <a:br>
              <a:rPr lang="en-GB" sz="10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sz="10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fra “layout” menuen, der er fx 4 foskellige</a:t>
            </a:r>
            <a:r>
              <a:rPr lang="da-DK" sz="100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forsider at vælge imellem</a:t>
            </a:r>
            <a:endParaRPr lang="da-DK" sz="100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r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/>
            </a:r>
            <a:br>
              <a:rPr lang="en-GB" sz="10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sz="1000" i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Alternativt kan du vælge vælge layout direkte under knappen </a:t>
            </a:r>
            <a:r>
              <a:rPr lang="da-DK" sz="1000" b="1" i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Nyt dias</a:t>
            </a:r>
            <a:r>
              <a:rPr lang="da-DK" sz="1000" i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, </a:t>
            </a:r>
            <a:r>
              <a:rPr lang="en-GB" sz="1000" i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/>
            </a:r>
            <a:br>
              <a:rPr lang="en-GB" sz="1000" i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sz="1000" i="1" noProof="1">
                <a:solidFill>
                  <a:schemeClr val="tx1"/>
                </a:solidFill>
                <a:cs typeface="Arial" panose="020B0604020202020204" pitchFamily="34" charset="0"/>
              </a:rPr>
              <a:t>når du laver et nyt slide</a:t>
            </a:r>
            <a:endParaRPr lang="da-DK" sz="1000" i="1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4783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Grå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ggrund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E8E4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1" name="Freeform 5"/>
          <p:cNvSpPr>
            <a:spLocks/>
          </p:cNvSpPr>
          <p:nvPr userDrawn="1"/>
        </p:nvSpPr>
        <p:spPr bwMode="auto">
          <a:xfrm>
            <a:off x="3097213" y="2822576"/>
            <a:ext cx="6056313" cy="4033837"/>
          </a:xfrm>
          <a:custGeom>
            <a:avLst/>
            <a:gdLst>
              <a:gd name="T0" fmla="*/ 2804 w 4479"/>
              <a:gd name="T1" fmla="*/ 1811 h 2982"/>
              <a:gd name="T2" fmla="*/ 3959 w 4479"/>
              <a:gd name="T3" fmla="*/ 737 h 2982"/>
              <a:gd name="T4" fmla="*/ 4479 w 4479"/>
              <a:gd name="T5" fmla="*/ 687 h 2982"/>
              <a:gd name="T6" fmla="*/ 4479 w 4479"/>
              <a:gd name="T7" fmla="*/ 0 h 2982"/>
              <a:gd name="T8" fmla="*/ 3133 w 4479"/>
              <a:gd name="T9" fmla="*/ 105 h 2982"/>
              <a:gd name="T10" fmla="*/ 1031 w 4479"/>
              <a:gd name="T11" fmla="*/ 2060 h 2982"/>
              <a:gd name="T12" fmla="*/ 4479 w 4479"/>
              <a:gd name="T13" fmla="*/ 2982 h 2982"/>
              <a:gd name="T14" fmla="*/ 4479 w 4479"/>
              <a:gd name="T15" fmla="*/ 2301 h 2982"/>
              <a:gd name="T16" fmla="*/ 2804 w 4479"/>
              <a:gd name="T17" fmla="*/ 1811 h 29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479" h="2982">
                <a:moveTo>
                  <a:pt x="2804" y="1811"/>
                </a:moveTo>
                <a:cubicBezTo>
                  <a:pt x="2238" y="1387"/>
                  <a:pt x="2753" y="907"/>
                  <a:pt x="3959" y="737"/>
                </a:cubicBezTo>
                <a:cubicBezTo>
                  <a:pt x="4128" y="713"/>
                  <a:pt x="4303" y="697"/>
                  <a:pt x="4479" y="687"/>
                </a:cubicBezTo>
                <a:cubicBezTo>
                  <a:pt x="4479" y="0"/>
                  <a:pt x="4479" y="0"/>
                  <a:pt x="4479" y="0"/>
                </a:cubicBezTo>
                <a:cubicBezTo>
                  <a:pt x="4024" y="9"/>
                  <a:pt x="3570" y="44"/>
                  <a:pt x="3133" y="105"/>
                </a:cubicBezTo>
                <a:cubicBezTo>
                  <a:pt x="941" y="413"/>
                  <a:pt x="0" y="1288"/>
                  <a:pt x="1031" y="2060"/>
                </a:cubicBezTo>
                <a:cubicBezTo>
                  <a:pt x="1699" y="2560"/>
                  <a:pt x="3029" y="2893"/>
                  <a:pt x="4479" y="2982"/>
                </a:cubicBezTo>
                <a:cubicBezTo>
                  <a:pt x="4479" y="2301"/>
                  <a:pt x="4479" y="2301"/>
                  <a:pt x="4479" y="2301"/>
                </a:cubicBezTo>
                <a:cubicBezTo>
                  <a:pt x="3769" y="2234"/>
                  <a:pt x="3137" y="2060"/>
                  <a:pt x="2804" y="1811"/>
                </a:cubicBezTo>
                <a:close/>
              </a:path>
            </a:pathLst>
          </a:custGeom>
          <a:solidFill>
            <a:srgbClr val="F7F0E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2" name="PresentationTitle2"/>
          <p:cNvSpPr>
            <a:spLocks noGrp="1"/>
          </p:cNvSpPr>
          <p:nvPr>
            <p:ph type="ctrTitle"/>
          </p:nvPr>
        </p:nvSpPr>
        <p:spPr>
          <a:xfrm>
            <a:off x="900113" y="900000"/>
            <a:ext cx="6480200" cy="1245684"/>
          </a:xfrm>
        </p:spPr>
        <p:txBody>
          <a:bodyPr/>
          <a:lstStyle>
            <a:lvl1pPr>
              <a:defRPr>
                <a:solidFill>
                  <a:srgbClr val="F08217"/>
                </a:solidFill>
              </a:defRPr>
            </a:lvl1pPr>
          </a:lstStyle>
          <a:p>
            <a:r>
              <a:rPr lang="da-DK" noProof="0" dirty="0" err="1"/>
              <a:t>Click</a:t>
            </a:r>
            <a:r>
              <a:rPr lang="da-DK" noProof="0" dirty="0"/>
              <a:t> to </a:t>
            </a:r>
            <a:r>
              <a:rPr lang="da-DK" noProof="0" dirty="0" err="1"/>
              <a:t>edit</a:t>
            </a:r>
            <a:r>
              <a:rPr lang="da-DK" noProof="0" dirty="0"/>
              <a:t> Master </a:t>
            </a:r>
            <a:r>
              <a:rPr lang="da-DK" noProof="0" dirty="0" err="1"/>
              <a:t>title</a:t>
            </a:r>
            <a:r>
              <a:rPr lang="da-DK" noProof="0" dirty="0"/>
              <a:t> </a:t>
            </a:r>
            <a:r>
              <a:rPr lang="da-DK" noProof="0" dirty="0" err="1"/>
              <a:t>style</a:t>
            </a:r>
            <a:endParaRPr lang="da-DK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82788" y="2276474"/>
            <a:ext cx="6569531" cy="792485"/>
          </a:xfrm>
        </p:spPr>
        <p:txBody>
          <a:bodyPr>
            <a:noAutofit/>
          </a:bodyPr>
          <a:lstStyle>
            <a:lvl1pPr marL="0" indent="0" algn="l">
              <a:lnSpc>
                <a:spcPts val="1900"/>
              </a:lnSpc>
              <a:buNone/>
              <a:defRPr sz="2000">
                <a:solidFill>
                  <a:srgbClr val="F08217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noProof="0" dirty="0" err="1"/>
              <a:t>Click</a:t>
            </a:r>
            <a:r>
              <a:rPr lang="da-DK" noProof="0" dirty="0"/>
              <a:t> to </a:t>
            </a:r>
            <a:r>
              <a:rPr lang="da-DK" noProof="0" dirty="0" err="1"/>
              <a:t>edit</a:t>
            </a:r>
            <a:r>
              <a:rPr lang="da-DK" noProof="0" dirty="0"/>
              <a:t> Master </a:t>
            </a:r>
            <a:r>
              <a:rPr lang="da-DK" noProof="0" dirty="0" err="1"/>
              <a:t>subtitle</a:t>
            </a:r>
            <a:r>
              <a:rPr lang="da-DK" noProof="0" dirty="0"/>
              <a:t> </a:t>
            </a:r>
            <a:r>
              <a:rPr lang="da-DK" noProof="0" dirty="0" err="1"/>
              <a:t>style</a:t>
            </a:r>
            <a:endParaRPr lang="da-DK" noProof="0" dirty="0"/>
          </a:p>
        </p:txBody>
      </p:sp>
      <p:sp>
        <p:nvSpPr>
          <p:cNvPr id="4" name="Date_DateCustomE"/>
          <p:cNvSpPr>
            <a:spLocks noGrp="1"/>
          </p:cNvSpPr>
          <p:nvPr>
            <p:ph type="dt" sz="half" idx="10"/>
          </p:nvPr>
        </p:nvSpPr>
        <p:spPr>
          <a:xfrm>
            <a:off x="900112" y="6021312"/>
            <a:ext cx="2865847" cy="216000"/>
          </a:xfrm>
        </p:spPr>
        <p:txBody>
          <a:bodyPr/>
          <a:lstStyle>
            <a:lvl1pPr>
              <a:defRPr sz="1400">
                <a:solidFill>
                  <a:srgbClr val="192337"/>
                </a:solidFill>
              </a:defRPr>
            </a:lvl1pPr>
          </a:lstStyle>
          <a:p>
            <a:r>
              <a:rPr lang="da-DK"/>
              <a:t>13. marts 2017</a:t>
            </a:r>
          </a:p>
        </p:txBody>
      </p:sp>
      <p:sp>
        <p:nvSpPr>
          <p:cNvPr id="75" name="USR_Name"/>
          <p:cNvSpPr txBox="1"/>
          <p:nvPr userDrawn="1"/>
        </p:nvSpPr>
        <p:spPr>
          <a:xfrm>
            <a:off x="906285" y="5395154"/>
            <a:ext cx="576000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400" noProof="0" dirty="0">
                <a:solidFill>
                  <a:schemeClr val="tx1"/>
                </a:solidFill>
              </a:rPr>
              <a:t>Jette von Holst-Pedersen</a:t>
            </a:r>
          </a:p>
        </p:txBody>
      </p:sp>
      <p:sp>
        <p:nvSpPr>
          <p:cNvPr id="77" name="USR_Title"/>
          <p:cNvSpPr txBox="1"/>
          <p:nvPr userDrawn="1"/>
        </p:nvSpPr>
        <p:spPr>
          <a:xfrm>
            <a:off x="906285" y="5606312"/>
            <a:ext cx="576000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400" noProof="0" dirty="0">
                <a:solidFill>
                  <a:schemeClr val="tx1"/>
                </a:solidFill>
              </a:rPr>
              <a:t>cand.mag., master i fremmedsprogspædagogik</a:t>
            </a:r>
          </a:p>
        </p:txBody>
      </p:sp>
      <p:sp>
        <p:nvSpPr>
          <p:cNvPr id="78" name="OFF_Addressheading1"/>
          <p:cNvSpPr txBox="1"/>
          <p:nvPr userDrawn="1"/>
        </p:nvSpPr>
        <p:spPr>
          <a:xfrm>
            <a:off x="906287" y="5817470"/>
            <a:ext cx="576000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400" noProof="0" dirty="0">
                <a:solidFill>
                  <a:schemeClr val="tx1"/>
                </a:solidFill>
              </a:rPr>
              <a:t>Institut for Skole og Læring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6557" y="658948"/>
            <a:ext cx="1149965" cy="555647"/>
          </a:xfrm>
          <a:prstGeom prst="rect">
            <a:avLst/>
          </a:prstGeom>
        </p:spPr>
      </p:pic>
      <p:sp>
        <p:nvSpPr>
          <p:cNvPr id="14" name="TextBox 15"/>
          <p:cNvSpPr txBox="1"/>
          <p:nvPr userDrawn="1"/>
        </p:nvSpPr>
        <p:spPr>
          <a:xfrm>
            <a:off x="-2330450" y="7004"/>
            <a:ext cx="2209800" cy="1667123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  <a:defRPr/>
            </a:pPr>
            <a:r>
              <a:rPr lang="da-DK" sz="10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Vælg layout/design</a:t>
            </a:r>
            <a:endParaRPr lang="da-DK"/>
          </a:p>
          <a:p>
            <a:pPr algn="r">
              <a:spcBef>
                <a:spcPts val="0"/>
              </a:spcBef>
              <a:spcAft>
                <a:spcPts val="240"/>
              </a:spcAft>
              <a:defRPr/>
            </a:pPr>
            <a:r>
              <a:rPr lang="da-DK" sz="10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1. </a:t>
            </a:r>
            <a:r>
              <a:rPr lang="da-DK" sz="10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Højreklik på</a:t>
            </a:r>
            <a:r>
              <a:rPr lang="da-DK" sz="100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dit slide i venstremenuen</a:t>
            </a:r>
            <a:r>
              <a:rPr lang="da-DK" sz="10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</a:t>
            </a:r>
            <a:endParaRPr lang="da-DK"/>
          </a:p>
          <a:p>
            <a:pPr algn="r">
              <a:spcBef>
                <a:spcPts val="0"/>
              </a:spcBef>
              <a:spcAft>
                <a:spcPts val="240"/>
              </a:spcAft>
              <a:defRPr/>
            </a:pPr>
            <a:r>
              <a:rPr lang="da-DK" sz="10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2. </a:t>
            </a:r>
            <a:r>
              <a:rPr lang="da-DK" sz="10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Vælg et passende layout </a:t>
            </a:r>
            <a:r>
              <a:rPr lang="en-GB" sz="10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/>
            </a:r>
            <a:br>
              <a:rPr lang="en-GB" sz="10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sz="10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fra “layout” menuen, der er fx 4 foskellige</a:t>
            </a:r>
            <a:r>
              <a:rPr lang="da-DK" sz="100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forsider at vælge imellem</a:t>
            </a:r>
            <a:endParaRPr lang="da-DK" sz="100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r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/>
            </a:r>
            <a:br>
              <a:rPr lang="en-GB" sz="10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sz="1000" i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Alternativt kan du vælge vælge layout direkte under knappen </a:t>
            </a:r>
            <a:r>
              <a:rPr lang="da-DK" sz="1000" b="1" i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Nyt dias</a:t>
            </a:r>
            <a:r>
              <a:rPr lang="da-DK" sz="1000" i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, </a:t>
            </a:r>
            <a:r>
              <a:rPr lang="en-GB" sz="1000" i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/>
            </a:r>
            <a:br>
              <a:rPr lang="en-GB" sz="1000" i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sz="1000" i="1" noProof="1">
                <a:solidFill>
                  <a:schemeClr val="tx1"/>
                </a:solidFill>
                <a:cs typeface="Arial" panose="020B0604020202020204" pitchFamily="34" charset="0"/>
              </a:rPr>
              <a:t>når du laver et nyt slide</a:t>
            </a:r>
            <a:endParaRPr lang="da-DK" sz="1000" i="1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8222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Hvid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ggrund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0815" y="2621665"/>
            <a:ext cx="4643095" cy="3613593"/>
          </a:xfrm>
          <a:prstGeom prst="rect">
            <a:avLst/>
          </a:prstGeom>
        </p:spPr>
      </p:pic>
      <p:sp>
        <p:nvSpPr>
          <p:cNvPr id="2" name="PresentationTitle3"/>
          <p:cNvSpPr>
            <a:spLocks noGrp="1"/>
          </p:cNvSpPr>
          <p:nvPr>
            <p:ph type="ctrTitle"/>
          </p:nvPr>
        </p:nvSpPr>
        <p:spPr>
          <a:xfrm>
            <a:off x="900113" y="900000"/>
            <a:ext cx="6480200" cy="1245684"/>
          </a:xfrm>
        </p:spPr>
        <p:txBody>
          <a:bodyPr/>
          <a:lstStyle>
            <a:lvl1pPr>
              <a:defRPr>
                <a:solidFill>
                  <a:srgbClr val="192337"/>
                </a:solidFill>
              </a:defRPr>
            </a:lvl1pPr>
          </a:lstStyle>
          <a:p>
            <a:r>
              <a:rPr lang="da-DK" noProof="0" dirty="0" err="1"/>
              <a:t>Click</a:t>
            </a:r>
            <a:r>
              <a:rPr lang="da-DK" noProof="0" dirty="0"/>
              <a:t> to </a:t>
            </a:r>
            <a:r>
              <a:rPr lang="da-DK" noProof="0" dirty="0" err="1"/>
              <a:t>edit</a:t>
            </a:r>
            <a:r>
              <a:rPr lang="da-DK" noProof="0" dirty="0"/>
              <a:t> Master </a:t>
            </a:r>
            <a:r>
              <a:rPr lang="da-DK" noProof="0" dirty="0" err="1"/>
              <a:t>title</a:t>
            </a:r>
            <a:r>
              <a:rPr lang="da-DK" noProof="0" dirty="0"/>
              <a:t> </a:t>
            </a:r>
            <a:r>
              <a:rPr lang="da-DK" noProof="0" dirty="0" err="1"/>
              <a:t>style</a:t>
            </a:r>
            <a:endParaRPr lang="da-DK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82788" y="2276474"/>
            <a:ext cx="6569531" cy="792485"/>
          </a:xfrm>
        </p:spPr>
        <p:txBody>
          <a:bodyPr>
            <a:noAutofit/>
          </a:bodyPr>
          <a:lstStyle>
            <a:lvl1pPr marL="0" indent="0" algn="l">
              <a:lnSpc>
                <a:spcPts val="1900"/>
              </a:lnSpc>
              <a:buNone/>
              <a:defRPr sz="2000">
                <a:solidFill>
                  <a:srgbClr val="192337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noProof="0" dirty="0" err="1"/>
              <a:t>Click</a:t>
            </a:r>
            <a:r>
              <a:rPr lang="da-DK" noProof="0" dirty="0"/>
              <a:t> to </a:t>
            </a:r>
            <a:r>
              <a:rPr lang="da-DK" noProof="0" dirty="0" err="1"/>
              <a:t>edit</a:t>
            </a:r>
            <a:r>
              <a:rPr lang="da-DK" noProof="0" dirty="0"/>
              <a:t> Master </a:t>
            </a:r>
            <a:r>
              <a:rPr lang="da-DK" noProof="0" dirty="0" err="1"/>
              <a:t>subtitle</a:t>
            </a:r>
            <a:r>
              <a:rPr lang="da-DK" noProof="0" dirty="0"/>
              <a:t> </a:t>
            </a:r>
            <a:r>
              <a:rPr lang="da-DK" noProof="0" dirty="0" err="1"/>
              <a:t>style</a:t>
            </a:r>
            <a:endParaRPr lang="da-DK" noProof="0" dirty="0"/>
          </a:p>
        </p:txBody>
      </p:sp>
      <p:sp>
        <p:nvSpPr>
          <p:cNvPr id="4" name="Date_DateCustomE"/>
          <p:cNvSpPr>
            <a:spLocks noGrp="1"/>
          </p:cNvSpPr>
          <p:nvPr>
            <p:ph type="dt" sz="half" idx="10"/>
          </p:nvPr>
        </p:nvSpPr>
        <p:spPr>
          <a:xfrm>
            <a:off x="900112" y="6021312"/>
            <a:ext cx="2865847" cy="216000"/>
          </a:xfrm>
        </p:spPr>
        <p:txBody>
          <a:bodyPr/>
          <a:lstStyle>
            <a:lvl1pPr>
              <a:defRPr sz="1400">
                <a:solidFill>
                  <a:srgbClr val="192337"/>
                </a:solidFill>
              </a:defRPr>
            </a:lvl1pPr>
          </a:lstStyle>
          <a:p>
            <a:r>
              <a:rPr lang="da-DK" dirty="0"/>
              <a:t>13. marts 2017</a:t>
            </a:r>
          </a:p>
        </p:txBody>
      </p:sp>
      <p:sp>
        <p:nvSpPr>
          <p:cNvPr id="75" name="USR_Name"/>
          <p:cNvSpPr txBox="1"/>
          <p:nvPr userDrawn="1"/>
        </p:nvSpPr>
        <p:spPr>
          <a:xfrm>
            <a:off x="906285" y="5395154"/>
            <a:ext cx="576000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400" noProof="0" dirty="0">
                <a:solidFill>
                  <a:schemeClr val="tx1"/>
                </a:solidFill>
              </a:rPr>
              <a:t>Jette von Holst-Pedersen</a:t>
            </a:r>
          </a:p>
        </p:txBody>
      </p:sp>
      <p:sp>
        <p:nvSpPr>
          <p:cNvPr id="77" name="USR_Title"/>
          <p:cNvSpPr txBox="1"/>
          <p:nvPr userDrawn="1"/>
        </p:nvSpPr>
        <p:spPr>
          <a:xfrm>
            <a:off x="906285" y="5606312"/>
            <a:ext cx="576000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400" noProof="0" dirty="0">
                <a:solidFill>
                  <a:schemeClr val="tx1"/>
                </a:solidFill>
              </a:rPr>
              <a:t>cand.mag., master i fremmedsprogspædagogik</a:t>
            </a:r>
          </a:p>
        </p:txBody>
      </p:sp>
      <p:sp>
        <p:nvSpPr>
          <p:cNvPr id="78" name="OFF_Addressheading1"/>
          <p:cNvSpPr txBox="1"/>
          <p:nvPr userDrawn="1"/>
        </p:nvSpPr>
        <p:spPr>
          <a:xfrm>
            <a:off x="906287" y="5817470"/>
            <a:ext cx="576000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400" noProof="0" dirty="0">
                <a:solidFill>
                  <a:schemeClr val="tx1"/>
                </a:solidFill>
              </a:rPr>
              <a:t>Institut for Skole og Læring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6557" y="658948"/>
            <a:ext cx="1149965" cy="555647"/>
          </a:xfrm>
          <a:prstGeom prst="rect">
            <a:avLst/>
          </a:prstGeom>
        </p:spPr>
      </p:pic>
      <p:sp>
        <p:nvSpPr>
          <p:cNvPr id="13" name="TextBox 15"/>
          <p:cNvSpPr txBox="1"/>
          <p:nvPr userDrawn="1"/>
        </p:nvSpPr>
        <p:spPr>
          <a:xfrm>
            <a:off x="-2330450" y="7004"/>
            <a:ext cx="2209800" cy="1667123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  <a:defRPr/>
            </a:pPr>
            <a:r>
              <a:rPr lang="da-DK" sz="10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Vælg layout/design</a:t>
            </a:r>
            <a:endParaRPr lang="da-DK"/>
          </a:p>
          <a:p>
            <a:pPr algn="r">
              <a:spcBef>
                <a:spcPts val="0"/>
              </a:spcBef>
              <a:spcAft>
                <a:spcPts val="240"/>
              </a:spcAft>
              <a:defRPr/>
            </a:pPr>
            <a:r>
              <a:rPr lang="da-DK" sz="10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1. </a:t>
            </a:r>
            <a:r>
              <a:rPr lang="da-DK" sz="10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Højreklik på</a:t>
            </a:r>
            <a:r>
              <a:rPr lang="da-DK" sz="100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dit slide i venstremenuen</a:t>
            </a:r>
            <a:r>
              <a:rPr lang="da-DK" sz="10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</a:t>
            </a:r>
            <a:endParaRPr lang="da-DK"/>
          </a:p>
          <a:p>
            <a:pPr algn="r">
              <a:spcBef>
                <a:spcPts val="0"/>
              </a:spcBef>
              <a:spcAft>
                <a:spcPts val="240"/>
              </a:spcAft>
              <a:defRPr/>
            </a:pPr>
            <a:r>
              <a:rPr lang="da-DK" sz="10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2. </a:t>
            </a:r>
            <a:r>
              <a:rPr lang="da-DK" sz="10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Vælg et passende layout </a:t>
            </a:r>
            <a:r>
              <a:rPr lang="en-GB" sz="10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/>
            </a:r>
            <a:br>
              <a:rPr lang="en-GB" sz="10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sz="10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fra “layout” menuen, der er fx 4 foskellige</a:t>
            </a:r>
            <a:r>
              <a:rPr lang="da-DK" sz="100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forsider at vælge imellem</a:t>
            </a:r>
            <a:endParaRPr lang="da-DK" sz="100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r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/>
            </a:r>
            <a:br>
              <a:rPr lang="en-GB" sz="10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sz="1000" i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Alternativt kan du vælge vælge layout direkte under knappen </a:t>
            </a:r>
            <a:r>
              <a:rPr lang="da-DK" sz="1000" b="1" i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Nyt dias</a:t>
            </a:r>
            <a:r>
              <a:rPr lang="da-DK" sz="1000" i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, </a:t>
            </a:r>
            <a:r>
              <a:rPr lang="en-GB" sz="1000" i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/>
            </a:r>
            <a:br>
              <a:rPr lang="en-GB" sz="1000" i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sz="1000" i="1" noProof="1">
                <a:solidFill>
                  <a:schemeClr val="tx1"/>
                </a:solidFill>
                <a:cs typeface="Arial" panose="020B0604020202020204" pitchFamily="34" charset="0"/>
              </a:rPr>
              <a:t>når du laver et nyt slide</a:t>
            </a:r>
            <a:endParaRPr lang="da-DK" sz="1000" i="1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4029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grpSp>
        <p:nvGrpSpPr>
          <p:cNvPr id="2" name="Group 4"/>
          <p:cNvGrpSpPr>
            <a:grpSpLocks noChangeAspect="1"/>
          </p:cNvGrpSpPr>
          <p:nvPr userDrawn="1"/>
        </p:nvGrpSpPr>
        <p:grpSpPr bwMode="auto">
          <a:xfrm>
            <a:off x="2838450" y="1660525"/>
            <a:ext cx="3386138" cy="3233738"/>
            <a:chOff x="1788" y="1046"/>
            <a:chExt cx="2133" cy="2037"/>
          </a:xfrm>
        </p:grpSpPr>
        <p:sp>
          <p:nvSpPr>
            <p:cNvPr id="8" name="Freeform 5"/>
            <p:cNvSpPr>
              <a:spLocks/>
            </p:cNvSpPr>
            <p:nvPr userDrawn="1"/>
          </p:nvSpPr>
          <p:spPr bwMode="auto">
            <a:xfrm>
              <a:off x="1939" y="1046"/>
              <a:ext cx="466" cy="1121"/>
            </a:xfrm>
            <a:custGeom>
              <a:avLst/>
              <a:gdLst>
                <a:gd name="T0" fmla="*/ 301 w 466"/>
                <a:gd name="T1" fmla="*/ 23 h 1121"/>
                <a:gd name="T2" fmla="*/ 466 w 466"/>
                <a:gd name="T3" fmla="*/ 0 h 1121"/>
                <a:gd name="T4" fmla="*/ 466 w 466"/>
                <a:gd name="T5" fmla="*/ 1055 h 1121"/>
                <a:gd name="T6" fmla="*/ 0 w 466"/>
                <a:gd name="T7" fmla="*/ 1121 h 1121"/>
                <a:gd name="T8" fmla="*/ 0 w 466"/>
                <a:gd name="T9" fmla="*/ 949 h 1121"/>
                <a:gd name="T10" fmla="*/ 301 w 466"/>
                <a:gd name="T11" fmla="*/ 908 h 1121"/>
                <a:gd name="T12" fmla="*/ 301 w 466"/>
                <a:gd name="T13" fmla="*/ 23 h 1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66" h="1121">
                  <a:moveTo>
                    <a:pt x="301" y="23"/>
                  </a:moveTo>
                  <a:lnTo>
                    <a:pt x="466" y="0"/>
                  </a:lnTo>
                  <a:lnTo>
                    <a:pt x="466" y="1055"/>
                  </a:lnTo>
                  <a:lnTo>
                    <a:pt x="0" y="1121"/>
                  </a:lnTo>
                  <a:lnTo>
                    <a:pt x="0" y="949"/>
                  </a:lnTo>
                  <a:lnTo>
                    <a:pt x="301" y="908"/>
                  </a:lnTo>
                  <a:lnTo>
                    <a:pt x="301" y="23"/>
                  </a:lnTo>
                  <a:close/>
                </a:path>
              </a:pathLst>
            </a:custGeom>
            <a:solidFill>
              <a:srgbClr val="E8E4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/>
            </a:p>
          </p:txBody>
        </p:sp>
        <p:sp>
          <p:nvSpPr>
            <p:cNvPr id="10" name="Freeform 6"/>
            <p:cNvSpPr>
              <a:spLocks/>
            </p:cNvSpPr>
            <p:nvPr userDrawn="1"/>
          </p:nvSpPr>
          <p:spPr bwMode="auto">
            <a:xfrm>
              <a:off x="1788" y="1100"/>
              <a:ext cx="233" cy="561"/>
            </a:xfrm>
            <a:custGeom>
              <a:avLst/>
              <a:gdLst>
                <a:gd name="T0" fmla="*/ 151 w 233"/>
                <a:gd name="T1" fmla="*/ 11 h 561"/>
                <a:gd name="T2" fmla="*/ 233 w 233"/>
                <a:gd name="T3" fmla="*/ 0 h 561"/>
                <a:gd name="T4" fmla="*/ 233 w 233"/>
                <a:gd name="T5" fmla="*/ 528 h 561"/>
                <a:gd name="T6" fmla="*/ 0 w 233"/>
                <a:gd name="T7" fmla="*/ 561 h 561"/>
                <a:gd name="T8" fmla="*/ 0 w 233"/>
                <a:gd name="T9" fmla="*/ 475 h 561"/>
                <a:gd name="T10" fmla="*/ 151 w 233"/>
                <a:gd name="T11" fmla="*/ 453 h 561"/>
                <a:gd name="T12" fmla="*/ 151 w 233"/>
                <a:gd name="T13" fmla="*/ 11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3" h="561">
                  <a:moveTo>
                    <a:pt x="151" y="11"/>
                  </a:moveTo>
                  <a:lnTo>
                    <a:pt x="233" y="0"/>
                  </a:lnTo>
                  <a:lnTo>
                    <a:pt x="233" y="528"/>
                  </a:lnTo>
                  <a:lnTo>
                    <a:pt x="0" y="561"/>
                  </a:lnTo>
                  <a:lnTo>
                    <a:pt x="0" y="475"/>
                  </a:lnTo>
                  <a:lnTo>
                    <a:pt x="151" y="453"/>
                  </a:lnTo>
                  <a:lnTo>
                    <a:pt x="151" y="11"/>
                  </a:lnTo>
                  <a:close/>
                </a:path>
              </a:pathLst>
            </a:custGeom>
            <a:solidFill>
              <a:srgbClr val="E8E4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/>
            </a:p>
          </p:txBody>
        </p:sp>
        <p:sp>
          <p:nvSpPr>
            <p:cNvPr id="12" name="Freeform 7"/>
            <p:cNvSpPr>
              <a:spLocks/>
            </p:cNvSpPr>
            <p:nvPr userDrawn="1"/>
          </p:nvSpPr>
          <p:spPr bwMode="auto">
            <a:xfrm>
              <a:off x="3689" y="2662"/>
              <a:ext cx="176" cy="421"/>
            </a:xfrm>
            <a:custGeom>
              <a:avLst/>
              <a:gdLst>
                <a:gd name="T0" fmla="*/ 62 w 176"/>
                <a:gd name="T1" fmla="*/ 8 h 421"/>
                <a:gd name="T2" fmla="*/ 0 w 176"/>
                <a:gd name="T3" fmla="*/ 0 h 421"/>
                <a:gd name="T4" fmla="*/ 0 w 176"/>
                <a:gd name="T5" fmla="*/ 397 h 421"/>
                <a:gd name="T6" fmla="*/ 176 w 176"/>
                <a:gd name="T7" fmla="*/ 421 h 421"/>
                <a:gd name="T8" fmla="*/ 176 w 176"/>
                <a:gd name="T9" fmla="*/ 357 h 421"/>
                <a:gd name="T10" fmla="*/ 62 w 176"/>
                <a:gd name="T11" fmla="*/ 341 h 421"/>
                <a:gd name="T12" fmla="*/ 62 w 176"/>
                <a:gd name="T13" fmla="*/ 8 h 4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6" h="421">
                  <a:moveTo>
                    <a:pt x="62" y="8"/>
                  </a:moveTo>
                  <a:lnTo>
                    <a:pt x="0" y="0"/>
                  </a:lnTo>
                  <a:lnTo>
                    <a:pt x="0" y="397"/>
                  </a:lnTo>
                  <a:lnTo>
                    <a:pt x="176" y="421"/>
                  </a:lnTo>
                  <a:lnTo>
                    <a:pt x="176" y="357"/>
                  </a:lnTo>
                  <a:lnTo>
                    <a:pt x="62" y="341"/>
                  </a:lnTo>
                  <a:lnTo>
                    <a:pt x="62" y="8"/>
                  </a:lnTo>
                  <a:close/>
                </a:path>
              </a:pathLst>
            </a:custGeom>
            <a:solidFill>
              <a:srgbClr val="E8E4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/>
            </a:p>
          </p:txBody>
        </p:sp>
        <p:sp>
          <p:nvSpPr>
            <p:cNvPr id="13" name="Freeform 8"/>
            <p:cNvSpPr>
              <a:spLocks/>
            </p:cNvSpPr>
            <p:nvPr userDrawn="1"/>
          </p:nvSpPr>
          <p:spPr bwMode="auto">
            <a:xfrm>
              <a:off x="3834" y="2682"/>
              <a:ext cx="87" cy="211"/>
            </a:xfrm>
            <a:custGeom>
              <a:avLst/>
              <a:gdLst>
                <a:gd name="T0" fmla="*/ 31 w 87"/>
                <a:gd name="T1" fmla="*/ 4 h 211"/>
                <a:gd name="T2" fmla="*/ 0 w 87"/>
                <a:gd name="T3" fmla="*/ 0 h 211"/>
                <a:gd name="T4" fmla="*/ 0 w 87"/>
                <a:gd name="T5" fmla="*/ 198 h 211"/>
                <a:gd name="T6" fmla="*/ 87 w 87"/>
                <a:gd name="T7" fmla="*/ 211 h 211"/>
                <a:gd name="T8" fmla="*/ 87 w 87"/>
                <a:gd name="T9" fmla="*/ 178 h 211"/>
                <a:gd name="T10" fmla="*/ 31 w 87"/>
                <a:gd name="T11" fmla="*/ 170 h 211"/>
                <a:gd name="T12" fmla="*/ 31 w 87"/>
                <a:gd name="T13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7" h="211">
                  <a:moveTo>
                    <a:pt x="31" y="4"/>
                  </a:moveTo>
                  <a:lnTo>
                    <a:pt x="0" y="0"/>
                  </a:lnTo>
                  <a:lnTo>
                    <a:pt x="0" y="198"/>
                  </a:lnTo>
                  <a:lnTo>
                    <a:pt x="87" y="211"/>
                  </a:lnTo>
                  <a:lnTo>
                    <a:pt x="87" y="178"/>
                  </a:lnTo>
                  <a:lnTo>
                    <a:pt x="31" y="170"/>
                  </a:lnTo>
                  <a:lnTo>
                    <a:pt x="31" y="4"/>
                  </a:lnTo>
                  <a:close/>
                </a:path>
              </a:pathLst>
            </a:custGeom>
            <a:solidFill>
              <a:srgbClr val="E8E4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/>
            </a:p>
          </p:txBody>
        </p:sp>
      </p:grpSp>
      <p:sp>
        <p:nvSpPr>
          <p:cNvPr id="3" name="Date_DateCustomE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dirty="0"/>
              <a:t>13. marts 2017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da-DK"/>
              <a:t>Side </a:t>
            </a:r>
            <a:fld id="{D2BB8891-0308-5A4D-8D26-8DC2A8B0D26B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9" name="Agenda tekst"/>
          <p:cNvSpPr txBox="1"/>
          <p:nvPr userDrawn="1"/>
        </p:nvSpPr>
        <p:spPr>
          <a:xfrm>
            <a:off x="3635896" y="1988840"/>
            <a:ext cx="4752454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3600" b="1" dirty="0">
                <a:solidFill>
                  <a:srgbClr val="F08217"/>
                </a:solidFill>
                <a:latin typeface="+mj-lt"/>
                <a:cs typeface="Arial" pitchFamily="34" charset="0"/>
              </a:rPr>
              <a:t>Agenda</a:t>
            </a:r>
            <a:endParaRPr lang="da-DK"/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3655325" y="2816162"/>
            <a:ext cx="4733025" cy="3421125"/>
          </a:xfrm>
        </p:spPr>
        <p:txBody>
          <a:bodyPr>
            <a:normAutofit/>
          </a:bodyPr>
          <a:lstStyle>
            <a:lvl1pPr marL="396000" indent="-396000">
              <a:buClr>
                <a:schemeClr val="bg2"/>
              </a:buClr>
              <a:buFont typeface="Arial" panose="020B0604020202020204" pitchFamily="34" charset="0"/>
              <a:buChar char="■"/>
              <a:defRPr sz="1800">
                <a:solidFill>
                  <a:srgbClr val="000000"/>
                </a:solidFill>
              </a:defRPr>
            </a:lvl1pPr>
            <a:lvl2pPr marL="576000" indent="-180975">
              <a:buClr>
                <a:schemeClr val="bg2"/>
              </a:buClr>
              <a:defRPr sz="1600">
                <a:solidFill>
                  <a:srgbClr val="000000"/>
                </a:solidFill>
              </a:defRPr>
            </a:lvl2pPr>
            <a:lvl3pPr marL="756000">
              <a:buClr>
                <a:schemeClr val="bg2"/>
              </a:buClr>
              <a:defRPr sz="1600">
                <a:solidFill>
                  <a:srgbClr val="000000"/>
                </a:solidFill>
              </a:defRPr>
            </a:lvl3pPr>
            <a:lvl4pPr marL="936000">
              <a:buClr>
                <a:schemeClr val="bg2"/>
              </a:buClr>
              <a:defRPr sz="1600">
                <a:solidFill>
                  <a:srgbClr val="000000"/>
                </a:solidFill>
              </a:defRPr>
            </a:lvl4pPr>
            <a:lvl5pPr marL="1116000">
              <a:buClr>
                <a:schemeClr val="bg2"/>
              </a:buClr>
              <a:defRPr sz="1600">
                <a:solidFill>
                  <a:srgbClr val="000000"/>
                </a:solidFill>
              </a:defRPr>
            </a:lvl5pPr>
          </a:lstStyle>
          <a:p>
            <a:pPr lvl="0"/>
            <a:r>
              <a:rPr lang="da-DK" noProof="0" dirty="0" err="1"/>
              <a:t>Click</a:t>
            </a:r>
            <a:r>
              <a:rPr lang="da-DK" noProof="0" dirty="0"/>
              <a:t> to </a:t>
            </a:r>
            <a:r>
              <a:rPr lang="da-DK" noProof="0" dirty="0" err="1"/>
              <a:t>edit</a:t>
            </a:r>
            <a:r>
              <a:rPr lang="da-DK" noProof="0" dirty="0"/>
              <a:t> Master </a:t>
            </a:r>
            <a:r>
              <a:rPr lang="da-DK" noProof="0" dirty="0" err="1"/>
              <a:t>text</a:t>
            </a:r>
            <a:r>
              <a:rPr lang="da-DK" noProof="0" dirty="0"/>
              <a:t> </a:t>
            </a:r>
            <a:r>
              <a:rPr lang="da-DK" noProof="0" dirty="0" err="1"/>
              <a:t>styles</a:t>
            </a:r>
            <a:endParaRPr lang="da-DK" noProof="0" dirty="0"/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</p:txBody>
      </p:sp>
      <p:sp>
        <p:nvSpPr>
          <p:cNvPr id="14" name="OFF_Addressheading1"/>
          <p:cNvSpPr txBox="1"/>
          <p:nvPr userDrawn="1"/>
        </p:nvSpPr>
        <p:spPr>
          <a:xfrm>
            <a:off x="900112" y="264626"/>
            <a:ext cx="5579999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400" b="1" noProof="0" dirty="0">
                <a:solidFill>
                  <a:srgbClr val="192337"/>
                </a:solidFill>
                <a:latin typeface="Arial" pitchFamily="34" charset="0"/>
                <a:cs typeface="Arial" pitchFamily="34" charset="0"/>
              </a:rPr>
              <a:t>Institut for Skole og Læring</a:t>
            </a:r>
          </a:p>
        </p:txBody>
      </p:sp>
      <p:sp>
        <p:nvSpPr>
          <p:cNvPr id="15" name="USR_Name"/>
          <p:cNvSpPr txBox="1"/>
          <p:nvPr userDrawn="1"/>
        </p:nvSpPr>
        <p:spPr>
          <a:xfrm>
            <a:off x="900111" y="485036"/>
            <a:ext cx="558000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400" b="0" noProof="0" dirty="0">
                <a:solidFill>
                  <a:srgbClr val="192337"/>
                </a:solidFill>
                <a:latin typeface="Arial" pitchFamily="34" charset="0"/>
                <a:cs typeface="Arial" pitchFamily="34" charset="0"/>
              </a:rPr>
              <a:t>Jette von Holst-Pedersen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7288" y="306559"/>
            <a:ext cx="1152189" cy="309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976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/Bullets og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_DateCustomE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13. marts 2017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a-DK" noProof="0"/>
              <a:t>Side </a:t>
            </a:r>
            <a:fld id="{D2BB8891-0308-5A4D-8D26-8DC2A8B0D26B}" type="slidenum">
              <a:rPr lang="da-DK" noProof="0" smtClean="0"/>
              <a:pPr/>
              <a:t>‹nr.›</a:t>
            </a:fld>
            <a:endParaRPr lang="da-DK" noProof="0"/>
          </a:p>
        </p:txBody>
      </p:sp>
      <p:sp>
        <p:nvSpPr>
          <p:cNvPr id="16" name="OFF_Addressheading1"/>
          <p:cNvSpPr txBox="1"/>
          <p:nvPr userDrawn="1"/>
        </p:nvSpPr>
        <p:spPr>
          <a:xfrm>
            <a:off x="900112" y="264626"/>
            <a:ext cx="5579999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400" b="1" noProof="0" dirty="0">
                <a:solidFill>
                  <a:srgbClr val="192337"/>
                </a:solidFill>
                <a:latin typeface="Arial" pitchFamily="34" charset="0"/>
                <a:cs typeface="Arial" pitchFamily="34" charset="0"/>
              </a:rPr>
              <a:t>Institut for Skole og Læring</a:t>
            </a:r>
          </a:p>
        </p:txBody>
      </p:sp>
      <p:sp>
        <p:nvSpPr>
          <p:cNvPr id="17" name="USR_Name"/>
          <p:cNvSpPr txBox="1"/>
          <p:nvPr userDrawn="1"/>
        </p:nvSpPr>
        <p:spPr>
          <a:xfrm>
            <a:off x="900111" y="485036"/>
            <a:ext cx="558000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400" b="0" noProof="0" dirty="0">
                <a:solidFill>
                  <a:srgbClr val="192337"/>
                </a:solidFill>
                <a:latin typeface="Arial" pitchFamily="34" charset="0"/>
                <a:cs typeface="Arial" pitchFamily="34" charset="0"/>
              </a:rPr>
              <a:t>Jette von Holst-Pedersen</a:t>
            </a:r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824028" y="2332038"/>
            <a:ext cx="3564322" cy="3905250"/>
          </a:xfrm>
        </p:spPr>
        <p:txBody>
          <a:bodyPr lIns="0" tIns="720000" anchor="ctr" anchorCtr="0"/>
          <a:lstStyle>
            <a:lvl1pPr marL="0" indent="0" algn="ctr">
              <a:buNone/>
              <a:defRPr/>
            </a:lvl1pPr>
          </a:lstStyle>
          <a:p>
            <a:endParaRPr lang="da-DK" dirty="0"/>
          </a:p>
        </p:txBody>
      </p:sp>
      <p:sp>
        <p:nvSpPr>
          <p:cNvPr id="20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 dirty="0" err="1"/>
              <a:t>Click</a:t>
            </a:r>
            <a:r>
              <a:rPr lang="da-DK" noProof="0" dirty="0"/>
              <a:t> to </a:t>
            </a:r>
            <a:r>
              <a:rPr lang="da-DK" noProof="0" dirty="0" err="1"/>
              <a:t>edit</a:t>
            </a:r>
            <a:r>
              <a:rPr lang="da-DK" noProof="0" dirty="0"/>
              <a:t> Master </a:t>
            </a:r>
            <a:r>
              <a:rPr lang="da-DK" noProof="0" dirty="0" err="1"/>
              <a:t>title</a:t>
            </a:r>
            <a:r>
              <a:rPr lang="da-DK" noProof="0" dirty="0"/>
              <a:t> </a:t>
            </a:r>
            <a:r>
              <a:rPr lang="da-DK" noProof="0" dirty="0" err="1"/>
              <a:t>style</a:t>
            </a:r>
            <a:endParaRPr lang="da-DK" noProof="0" dirty="0"/>
          </a:p>
        </p:txBody>
      </p:sp>
      <p:sp>
        <p:nvSpPr>
          <p:cNvPr id="22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899592" y="2276475"/>
            <a:ext cx="3564000" cy="3960813"/>
          </a:xfrm>
        </p:spPr>
        <p:txBody>
          <a:bodyPr/>
          <a:lstStyle/>
          <a:p>
            <a:pPr lvl="0"/>
            <a:r>
              <a:rPr lang="da-DK" noProof="0" dirty="0" err="1"/>
              <a:t>Click</a:t>
            </a:r>
            <a:r>
              <a:rPr lang="da-DK" noProof="0" dirty="0"/>
              <a:t> to </a:t>
            </a:r>
            <a:r>
              <a:rPr lang="da-DK" noProof="0" dirty="0" err="1"/>
              <a:t>edit</a:t>
            </a:r>
            <a:r>
              <a:rPr lang="da-DK" noProof="0" dirty="0"/>
              <a:t> Master </a:t>
            </a:r>
            <a:r>
              <a:rPr lang="da-DK" noProof="0" dirty="0" err="1"/>
              <a:t>text</a:t>
            </a:r>
            <a:r>
              <a:rPr lang="da-DK" noProof="0" dirty="0"/>
              <a:t> </a:t>
            </a:r>
            <a:r>
              <a:rPr lang="da-DK" noProof="0" dirty="0" err="1"/>
              <a:t>styles</a:t>
            </a:r>
            <a:endParaRPr lang="da-DK" noProof="0" dirty="0"/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</p:txBody>
      </p:sp>
      <p:grpSp>
        <p:nvGrpSpPr>
          <p:cNvPr id="9" name="Gruppe 20"/>
          <p:cNvGrpSpPr>
            <a:grpSpLocks/>
          </p:cNvGrpSpPr>
          <p:nvPr userDrawn="1"/>
        </p:nvGrpSpPr>
        <p:grpSpPr bwMode="auto">
          <a:xfrm>
            <a:off x="-2160748" y="3992512"/>
            <a:ext cx="2032000" cy="2872581"/>
            <a:chOff x="6573838" y="3603625"/>
            <a:chExt cx="2032000" cy="2872431"/>
          </a:xfrm>
        </p:grpSpPr>
        <p:sp>
          <p:nvSpPr>
            <p:cNvPr id="10" name="TextBox 12"/>
            <p:cNvSpPr txBox="1">
              <a:spLocks noChangeArrowheads="1"/>
            </p:cNvSpPr>
            <p:nvPr/>
          </p:nvSpPr>
          <p:spPr bwMode="auto">
            <a:xfrm>
              <a:off x="6573838" y="3603625"/>
              <a:ext cx="2032000" cy="28724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r" eaLnBrk="1" hangingPunct="1">
                <a:spcAft>
                  <a:spcPts val="600"/>
                </a:spcAft>
                <a:buFontTx/>
                <a:buNone/>
                <a:defRPr/>
              </a:pPr>
              <a:r>
                <a:rPr lang="da-DK" sz="1000" b="1" noProof="1">
                  <a:solidFill>
                    <a:schemeClr val="tx1"/>
                  </a:solidFill>
                </a:rPr>
                <a:t>Indsæt billede</a:t>
              </a:r>
              <a:endParaRPr lang="da-DK"/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b="1" noProof="1">
                  <a:solidFill>
                    <a:schemeClr val="tx1"/>
                  </a:solidFill>
                </a:rPr>
                <a:t>1.</a:t>
              </a:r>
              <a:r>
                <a:rPr lang="da-DK" sz="1000" noProof="1">
                  <a:solidFill>
                    <a:schemeClr val="tx1"/>
                  </a:solidFill>
                </a:rPr>
                <a:t> Klik på det lille billede-indsættelsesikon i midten</a:t>
              </a:r>
              <a:endParaRPr lang="da-DK"/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noProof="1">
                  <a:solidFill>
                    <a:schemeClr val="tx1"/>
                  </a:solidFill>
                </a:rPr>
                <a:t>af pladsholderen</a:t>
              </a:r>
              <a:endParaRPr lang="da-DK"/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b="1" noProof="1">
                  <a:solidFill>
                    <a:schemeClr val="tx1"/>
                  </a:solidFill>
                </a:rPr>
                <a:t>2. </a:t>
              </a:r>
              <a:r>
                <a:rPr lang="da-DK" sz="1000" noProof="1">
                  <a:solidFill>
                    <a:schemeClr val="tx1"/>
                  </a:solidFill>
                </a:rPr>
                <a:t>Indsæt det ønskede billede</a:t>
              </a:r>
              <a:endParaRPr lang="da-DK"/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b="1" noProof="1">
                  <a:solidFill>
                    <a:schemeClr val="tx1"/>
                  </a:solidFill>
                </a:rPr>
                <a:t>3. </a:t>
              </a:r>
              <a:r>
                <a:rPr lang="da-DK" sz="1000" noProof="1">
                  <a:solidFill>
                    <a:schemeClr val="tx1"/>
                  </a:solidFill>
                </a:rPr>
                <a:t>Klik </a:t>
              </a:r>
              <a:r>
                <a:rPr lang="da-DK" sz="1000" b="1" noProof="1">
                  <a:solidFill>
                    <a:schemeClr val="tx1"/>
                  </a:solidFill>
                </a:rPr>
                <a:t>Beskær </a:t>
              </a:r>
              <a:r>
                <a:rPr lang="da-DK" sz="1000" noProof="1">
                  <a:solidFill>
                    <a:schemeClr val="tx1"/>
                  </a:solidFill>
                </a:rPr>
                <a:t>til at ændre</a:t>
              </a:r>
              <a:endParaRPr lang="da-DK"/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noProof="1">
                  <a:solidFill>
                    <a:schemeClr val="tx1"/>
                  </a:solidFill>
                </a:rPr>
                <a:t>billedets fokus/størrelse</a:t>
              </a:r>
              <a:endParaRPr lang="da-DK"/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endParaRPr lang="da-DK" altLang="da-DK" sz="1000" b="1" noProof="1">
                <a:solidFill>
                  <a:schemeClr val="tx1"/>
                </a:solidFill>
                <a:cs typeface="Arial" pitchFamily="34" charset="0"/>
              </a:endParaRP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endParaRPr lang="da-DK" altLang="da-DK" sz="1000" b="1" noProof="1">
                <a:solidFill>
                  <a:schemeClr val="tx1"/>
                </a:solidFill>
                <a:cs typeface="Arial" pitchFamily="34" charset="0"/>
              </a:endParaRP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altLang="da-DK" sz="1000" b="1" noProof="1">
                  <a:solidFill>
                    <a:schemeClr val="tx1"/>
                  </a:solidFill>
                  <a:cs typeface="Arial" pitchFamily="34" charset="0"/>
                </a:rPr>
                <a:t>4. </a:t>
              </a:r>
              <a:r>
                <a:rPr lang="da-DK" altLang="da-DK" sz="1000" noProof="1">
                  <a:solidFill>
                    <a:schemeClr val="tx1"/>
                  </a:solidFill>
                  <a:cs typeface="Arial" pitchFamily="34" charset="0"/>
                </a:rPr>
                <a:t>Ønsker du at skalere billedet, så hold </a:t>
              </a:r>
              <a:r>
                <a:rPr lang="da-DK" altLang="da-DK" sz="1000" b="1" noProof="1">
                  <a:solidFill>
                    <a:schemeClr val="tx1"/>
                  </a:solidFill>
                  <a:cs typeface="Arial" pitchFamily="34" charset="0"/>
                </a:rPr>
                <a:t>SHIFT</a:t>
              </a:r>
              <a:r>
                <a:rPr lang="da-DK" altLang="da-DK" sz="1000" noProof="1">
                  <a:solidFill>
                    <a:schemeClr val="tx1"/>
                  </a:solidFill>
                  <a:cs typeface="Arial" pitchFamily="34" charset="0"/>
                </a:rPr>
                <a:t>-knappen nede, mens der trækkes i billedets hjørner</a:t>
              </a:r>
              <a:endParaRPr lang="da-DK"/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endParaRPr lang="da-DK" altLang="da-DK" sz="1000" noProof="1">
                <a:solidFill>
                  <a:schemeClr val="tx1"/>
                </a:solidFill>
                <a:cs typeface="Arial" pitchFamily="34" charset="0"/>
              </a:endParaRP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endParaRPr lang="da-DK" altLang="da-DK" sz="1000" noProof="1">
                <a:solidFill>
                  <a:schemeClr val="tx1"/>
                </a:solidFill>
                <a:cs typeface="Arial" pitchFamily="34" charset="0"/>
              </a:endParaRPr>
            </a:p>
            <a:p>
              <a:pPr algn="r" eaLnBrk="1" fontAlgn="auto" hangingPunct="1">
                <a:spcBef>
                  <a:spcPts val="60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b="1" noProof="1">
                  <a:solidFill>
                    <a:schemeClr val="tx1"/>
                  </a:solidFill>
                </a:rPr>
                <a:t>5.</a:t>
              </a:r>
              <a:r>
                <a:rPr lang="da-DK" sz="1000" noProof="1">
                  <a:solidFill>
                    <a:schemeClr val="tx1"/>
                  </a:solidFill>
                </a:rPr>
                <a:t> Højreklik på billedet </a:t>
              </a:r>
              <a:br>
                <a:rPr lang="da-DK" sz="1000" noProof="1">
                  <a:solidFill>
                    <a:schemeClr val="tx1"/>
                  </a:solidFill>
                </a:rPr>
              </a:br>
              <a:r>
                <a:rPr lang="da-DK" sz="1000" noProof="1">
                  <a:solidFill>
                    <a:schemeClr val="tx1"/>
                  </a:solidFill>
                </a:rPr>
                <a:t>og vælg </a:t>
              </a:r>
              <a:r>
                <a:rPr lang="da-DK" sz="1000" b="1" noProof="1">
                  <a:solidFill>
                    <a:schemeClr val="tx1"/>
                  </a:solidFill>
                </a:rPr>
                <a:t>Send bagerst</a:t>
              </a:r>
              <a:endParaRPr lang="da-DK"/>
            </a:p>
          </p:txBody>
        </p:sp>
        <p:grpSp>
          <p:nvGrpSpPr>
            <p:cNvPr id="11" name="Gruppe 1"/>
            <p:cNvGrpSpPr>
              <a:grpSpLocks/>
            </p:cNvGrpSpPr>
            <p:nvPr/>
          </p:nvGrpSpPr>
          <p:grpSpPr bwMode="auto">
            <a:xfrm>
              <a:off x="8269287" y="5754692"/>
              <a:ext cx="331788" cy="342899"/>
              <a:chOff x="8269445" y="5755170"/>
              <a:chExt cx="331632" cy="343551"/>
            </a:xfrm>
          </p:grpSpPr>
          <p:pic>
            <p:nvPicPr>
              <p:cNvPr id="13" name="Picture 2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282974" y="5755170"/>
                <a:ext cx="318103" cy="34355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4" name="Rounded Rectangle 13"/>
              <p:cNvSpPr/>
              <p:nvPr/>
            </p:nvSpPr>
            <p:spPr>
              <a:xfrm>
                <a:off x="8269446" y="5755053"/>
                <a:ext cx="209451" cy="171767"/>
              </a:xfrm>
              <a:prstGeom prst="roundRect">
                <a:avLst/>
              </a:prstGeom>
              <a:noFill/>
              <a:ln w="19050">
                <a:solidFill>
                  <a:srgbClr val="E31E3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da-DK" sz="2000" dirty="0"/>
              </a:p>
            </p:txBody>
          </p:sp>
        </p:grpSp>
        <p:pic>
          <p:nvPicPr>
            <p:cNvPr id="12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91500" y="4875998"/>
              <a:ext cx="409575" cy="322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bille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_DateCustomE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13. marts 2017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a-DK" noProof="0"/>
              <a:t>Side </a:t>
            </a:r>
            <a:fld id="{D2BB8891-0308-5A4D-8D26-8DC2A8B0D26B}" type="slidenum">
              <a:rPr lang="da-DK" noProof="0" smtClean="0"/>
              <a:pPr/>
              <a:t>‹nr.›</a:t>
            </a:fld>
            <a:endParaRPr lang="da-DK" noProof="0"/>
          </a:p>
        </p:txBody>
      </p:sp>
      <p:sp>
        <p:nvSpPr>
          <p:cNvPr id="16" name="OFF_Addressheading1"/>
          <p:cNvSpPr txBox="1"/>
          <p:nvPr userDrawn="1"/>
        </p:nvSpPr>
        <p:spPr>
          <a:xfrm>
            <a:off x="900112" y="264626"/>
            <a:ext cx="5579999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400" b="1" noProof="0" dirty="0">
                <a:solidFill>
                  <a:srgbClr val="192337"/>
                </a:solidFill>
                <a:latin typeface="Arial" pitchFamily="34" charset="0"/>
                <a:cs typeface="Arial" pitchFamily="34" charset="0"/>
              </a:rPr>
              <a:t>Institut for Skole og Læring</a:t>
            </a:r>
          </a:p>
        </p:txBody>
      </p:sp>
      <p:sp>
        <p:nvSpPr>
          <p:cNvPr id="17" name="USR_Name"/>
          <p:cNvSpPr txBox="1"/>
          <p:nvPr userDrawn="1"/>
        </p:nvSpPr>
        <p:spPr>
          <a:xfrm>
            <a:off x="900111" y="485036"/>
            <a:ext cx="558000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400" b="0" noProof="0" dirty="0">
                <a:solidFill>
                  <a:srgbClr val="192337"/>
                </a:solidFill>
                <a:latin typeface="Arial" pitchFamily="34" charset="0"/>
                <a:cs typeface="Arial" pitchFamily="34" charset="0"/>
              </a:rPr>
              <a:t>Jette von Holst-Pedersen</a:t>
            </a:r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900113" y="2332038"/>
            <a:ext cx="3564000" cy="3905250"/>
          </a:xfrm>
        </p:spPr>
        <p:txBody>
          <a:bodyPr lIns="0" tIns="720000" anchor="ctr" anchorCtr="0"/>
          <a:lstStyle>
            <a:lvl1pPr marL="0" indent="0" algn="ctr">
              <a:buNone/>
              <a:defRPr/>
            </a:lvl1pPr>
          </a:lstStyle>
          <a:p>
            <a:endParaRPr lang="da-DK" dirty="0"/>
          </a:p>
        </p:txBody>
      </p:sp>
      <p:sp>
        <p:nvSpPr>
          <p:cNvPr id="20" name="Header 1"/>
          <p:cNvSpPr>
            <a:spLocks noGrp="1"/>
          </p:cNvSpPr>
          <p:nvPr>
            <p:ph type="title"/>
          </p:nvPr>
        </p:nvSpPr>
        <p:spPr>
          <a:xfrm>
            <a:off x="899592" y="893575"/>
            <a:ext cx="3564521" cy="1005398"/>
          </a:xfrm>
        </p:spPr>
        <p:txBody>
          <a:bodyPr/>
          <a:lstStyle>
            <a:lvl1pPr>
              <a:defRPr sz="2100"/>
            </a:lvl1pPr>
          </a:lstStyle>
          <a:p>
            <a:r>
              <a:rPr lang="da-DK" noProof="0" dirty="0" err="1"/>
              <a:t>Click</a:t>
            </a:r>
            <a:r>
              <a:rPr lang="da-DK" noProof="0" dirty="0"/>
              <a:t> to </a:t>
            </a:r>
            <a:r>
              <a:rPr lang="da-DK" noProof="0" dirty="0" err="1"/>
              <a:t>edit</a:t>
            </a:r>
            <a:r>
              <a:rPr lang="da-DK" noProof="0" dirty="0"/>
              <a:t> Master </a:t>
            </a:r>
            <a:r>
              <a:rPr lang="da-DK" noProof="0" dirty="0" err="1"/>
              <a:t>title</a:t>
            </a:r>
            <a:r>
              <a:rPr lang="da-DK" noProof="0" dirty="0"/>
              <a:t> </a:t>
            </a:r>
            <a:r>
              <a:rPr lang="da-DK" noProof="0" dirty="0" err="1"/>
              <a:t>style</a:t>
            </a:r>
            <a:endParaRPr lang="da-DK" noProof="0" dirty="0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824028" y="2332038"/>
            <a:ext cx="3564322" cy="3905250"/>
          </a:xfrm>
        </p:spPr>
        <p:txBody>
          <a:bodyPr lIns="0" tIns="720000" anchor="ctr" anchorCtr="0"/>
          <a:lstStyle>
            <a:lvl1pPr marL="0" indent="0" algn="ctr">
              <a:buNone/>
              <a:defRPr/>
            </a:lvl1pPr>
          </a:lstStyle>
          <a:p>
            <a:endParaRPr lang="da-DK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4827380" y="893575"/>
            <a:ext cx="3564000" cy="1004400"/>
          </a:xfrm>
        </p:spPr>
        <p:txBody>
          <a:bodyPr anchor="b" anchorCtr="0">
            <a:noAutofit/>
          </a:bodyPr>
          <a:lstStyle>
            <a:lvl1pPr marL="0" indent="0" algn="l" defTabSz="457200" rtl="0" eaLnBrk="1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None/>
              <a:defRPr lang="en-US" sz="2100" b="1" kern="1200" dirty="0" smtClean="0">
                <a:solidFill>
                  <a:srgbClr val="F08217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pPr lvl="0"/>
            <a:r>
              <a:rPr lang="da-DK" noProof="0" dirty="0" err="1"/>
              <a:t>Click</a:t>
            </a:r>
            <a:r>
              <a:rPr lang="da-DK" noProof="0" dirty="0"/>
              <a:t> to </a:t>
            </a:r>
            <a:r>
              <a:rPr lang="da-DK" noProof="0" dirty="0" err="1"/>
              <a:t>edit</a:t>
            </a:r>
            <a:r>
              <a:rPr lang="da-DK" noProof="0" dirty="0"/>
              <a:t> Master </a:t>
            </a:r>
            <a:r>
              <a:rPr lang="da-DK" noProof="0" dirty="0" err="1"/>
              <a:t>text</a:t>
            </a:r>
            <a:r>
              <a:rPr lang="da-DK" noProof="0" dirty="0"/>
              <a:t> </a:t>
            </a:r>
            <a:r>
              <a:rPr lang="da-DK" noProof="0" dirty="0" err="1"/>
              <a:t>styles</a:t>
            </a:r>
            <a:endParaRPr lang="da-DK" noProof="0" dirty="0"/>
          </a:p>
        </p:txBody>
      </p:sp>
      <p:grpSp>
        <p:nvGrpSpPr>
          <p:cNvPr id="10" name="Gruppe 20"/>
          <p:cNvGrpSpPr>
            <a:grpSpLocks/>
          </p:cNvGrpSpPr>
          <p:nvPr userDrawn="1"/>
        </p:nvGrpSpPr>
        <p:grpSpPr bwMode="auto">
          <a:xfrm>
            <a:off x="-2160748" y="3992512"/>
            <a:ext cx="2032000" cy="2872581"/>
            <a:chOff x="6573838" y="3603625"/>
            <a:chExt cx="2032000" cy="2872431"/>
          </a:xfrm>
        </p:grpSpPr>
        <p:sp>
          <p:nvSpPr>
            <p:cNvPr id="12" name="TextBox 12"/>
            <p:cNvSpPr txBox="1">
              <a:spLocks noChangeArrowheads="1"/>
            </p:cNvSpPr>
            <p:nvPr/>
          </p:nvSpPr>
          <p:spPr bwMode="auto">
            <a:xfrm>
              <a:off x="6573838" y="3603625"/>
              <a:ext cx="2032000" cy="28724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r" eaLnBrk="1" hangingPunct="1">
                <a:spcAft>
                  <a:spcPts val="600"/>
                </a:spcAft>
                <a:buFontTx/>
                <a:buNone/>
                <a:defRPr/>
              </a:pPr>
              <a:r>
                <a:rPr lang="da-DK" sz="1000" b="1" noProof="1">
                  <a:solidFill>
                    <a:schemeClr val="tx1"/>
                  </a:solidFill>
                </a:rPr>
                <a:t>Indsæt billede</a:t>
              </a:r>
              <a:endParaRPr lang="da-DK"/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b="1" noProof="1">
                  <a:solidFill>
                    <a:schemeClr val="tx1"/>
                  </a:solidFill>
                </a:rPr>
                <a:t>1.</a:t>
              </a:r>
              <a:r>
                <a:rPr lang="da-DK" sz="1000" noProof="1">
                  <a:solidFill>
                    <a:schemeClr val="tx1"/>
                  </a:solidFill>
                </a:rPr>
                <a:t> Klik på det lille billede-indsættelsesikon i midten</a:t>
              </a:r>
              <a:endParaRPr lang="da-DK"/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noProof="1">
                  <a:solidFill>
                    <a:schemeClr val="tx1"/>
                  </a:solidFill>
                </a:rPr>
                <a:t>af pladsholderen</a:t>
              </a:r>
              <a:endParaRPr lang="da-DK"/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b="1" noProof="1">
                  <a:solidFill>
                    <a:schemeClr val="tx1"/>
                  </a:solidFill>
                </a:rPr>
                <a:t>2. </a:t>
              </a:r>
              <a:r>
                <a:rPr lang="da-DK" sz="1000" noProof="1">
                  <a:solidFill>
                    <a:schemeClr val="tx1"/>
                  </a:solidFill>
                </a:rPr>
                <a:t>Indsæt det ønskede billede</a:t>
              </a:r>
              <a:endParaRPr lang="da-DK"/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b="1" noProof="1">
                  <a:solidFill>
                    <a:schemeClr val="tx1"/>
                  </a:solidFill>
                </a:rPr>
                <a:t>3. </a:t>
              </a:r>
              <a:r>
                <a:rPr lang="da-DK" sz="1000" noProof="1">
                  <a:solidFill>
                    <a:schemeClr val="tx1"/>
                  </a:solidFill>
                </a:rPr>
                <a:t>Klik </a:t>
              </a:r>
              <a:r>
                <a:rPr lang="da-DK" sz="1000" b="1" noProof="1">
                  <a:solidFill>
                    <a:schemeClr val="tx1"/>
                  </a:solidFill>
                </a:rPr>
                <a:t>Beskær </a:t>
              </a:r>
              <a:r>
                <a:rPr lang="da-DK" sz="1000" noProof="1">
                  <a:solidFill>
                    <a:schemeClr val="tx1"/>
                  </a:solidFill>
                </a:rPr>
                <a:t>til at ændre</a:t>
              </a:r>
              <a:endParaRPr lang="da-DK"/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noProof="1">
                  <a:solidFill>
                    <a:schemeClr val="tx1"/>
                  </a:solidFill>
                </a:rPr>
                <a:t>billedets fokus/størrelse</a:t>
              </a:r>
              <a:endParaRPr lang="da-DK"/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endParaRPr lang="da-DK" altLang="da-DK" sz="1000" b="1" noProof="1">
                <a:solidFill>
                  <a:schemeClr val="tx1"/>
                </a:solidFill>
                <a:cs typeface="Arial" pitchFamily="34" charset="0"/>
              </a:endParaRP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endParaRPr lang="da-DK" altLang="da-DK" sz="1000" b="1" noProof="1">
                <a:solidFill>
                  <a:schemeClr val="tx1"/>
                </a:solidFill>
                <a:cs typeface="Arial" pitchFamily="34" charset="0"/>
              </a:endParaRP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altLang="da-DK" sz="1000" b="1" noProof="1">
                  <a:solidFill>
                    <a:schemeClr val="tx1"/>
                  </a:solidFill>
                  <a:cs typeface="Arial" pitchFamily="34" charset="0"/>
                </a:rPr>
                <a:t>4. </a:t>
              </a:r>
              <a:r>
                <a:rPr lang="da-DK" altLang="da-DK" sz="1000" noProof="1">
                  <a:solidFill>
                    <a:schemeClr val="tx1"/>
                  </a:solidFill>
                  <a:cs typeface="Arial" pitchFamily="34" charset="0"/>
                </a:rPr>
                <a:t>Ønsker du at skalere billedet, så hold </a:t>
              </a:r>
              <a:r>
                <a:rPr lang="da-DK" altLang="da-DK" sz="1000" b="1" noProof="1">
                  <a:solidFill>
                    <a:schemeClr val="tx1"/>
                  </a:solidFill>
                  <a:cs typeface="Arial" pitchFamily="34" charset="0"/>
                </a:rPr>
                <a:t>SHIFT</a:t>
              </a:r>
              <a:r>
                <a:rPr lang="da-DK" altLang="da-DK" sz="1000" noProof="1">
                  <a:solidFill>
                    <a:schemeClr val="tx1"/>
                  </a:solidFill>
                  <a:cs typeface="Arial" pitchFamily="34" charset="0"/>
                </a:rPr>
                <a:t>-knappen nede, mens der trækkes i billedets hjørner</a:t>
              </a:r>
              <a:endParaRPr lang="da-DK"/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endParaRPr lang="da-DK" altLang="da-DK" sz="1000" noProof="1">
                <a:solidFill>
                  <a:schemeClr val="tx1"/>
                </a:solidFill>
                <a:cs typeface="Arial" pitchFamily="34" charset="0"/>
              </a:endParaRP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endParaRPr lang="da-DK" altLang="da-DK" sz="1000" noProof="1">
                <a:solidFill>
                  <a:schemeClr val="tx1"/>
                </a:solidFill>
                <a:cs typeface="Arial" pitchFamily="34" charset="0"/>
              </a:endParaRPr>
            </a:p>
            <a:p>
              <a:pPr algn="r" eaLnBrk="1" fontAlgn="auto" hangingPunct="1">
                <a:spcBef>
                  <a:spcPts val="60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b="1" noProof="1">
                  <a:solidFill>
                    <a:schemeClr val="tx1"/>
                  </a:solidFill>
                </a:rPr>
                <a:t>5.</a:t>
              </a:r>
              <a:r>
                <a:rPr lang="da-DK" sz="1000" noProof="1">
                  <a:solidFill>
                    <a:schemeClr val="tx1"/>
                  </a:solidFill>
                </a:rPr>
                <a:t> Højreklik på billedet </a:t>
              </a:r>
              <a:br>
                <a:rPr lang="da-DK" sz="1000" noProof="1">
                  <a:solidFill>
                    <a:schemeClr val="tx1"/>
                  </a:solidFill>
                </a:rPr>
              </a:br>
              <a:r>
                <a:rPr lang="da-DK" sz="1000" noProof="1">
                  <a:solidFill>
                    <a:schemeClr val="tx1"/>
                  </a:solidFill>
                </a:rPr>
                <a:t>og vælg </a:t>
              </a:r>
              <a:r>
                <a:rPr lang="da-DK" sz="1000" b="1" noProof="1">
                  <a:solidFill>
                    <a:schemeClr val="tx1"/>
                  </a:solidFill>
                </a:rPr>
                <a:t>Send bagerst</a:t>
              </a:r>
              <a:endParaRPr lang="da-DK"/>
            </a:p>
          </p:txBody>
        </p:sp>
        <p:grpSp>
          <p:nvGrpSpPr>
            <p:cNvPr id="13" name="Gruppe 1"/>
            <p:cNvGrpSpPr>
              <a:grpSpLocks/>
            </p:cNvGrpSpPr>
            <p:nvPr/>
          </p:nvGrpSpPr>
          <p:grpSpPr bwMode="auto">
            <a:xfrm>
              <a:off x="8269287" y="5754692"/>
              <a:ext cx="331788" cy="342899"/>
              <a:chOff x="8269445" y="5755170"/>
              <a:chExt cx="331632" cy="343551"/>
            </a:xfrm>
          </p:grpSpPr>
          <p:pic>
            <p:nvPicPr>
              <p:cNvPr id="15" name="Picture 2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282974" y="5755170"/>
                <a:ext cx="318103" cy="34355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9" name="Rounded Rectangle 18"/>
              <p:cNvSpPr/>
              <p:nvPr/>
            </p:nvSpPr>
            <p:spPr>
              <a:xfrm>
                <a:off x="8269446" y="5755053"/>
                <a:ext cx="209451" cy="171767"/>
              </a:xfrm>
              <a:prstGeom prst="roundRect">
                <a:avLst/>
              </a:prstGeom>
              <a:noFill/>
              <a:ln w="19050">
                <a:solidFill>
                  <a:srgbClr val="E31E3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da-DK" sz="2000" dirty="0"/>
              </a:p>
            </p:txBody>
          </p:sp>
        </p:grpSp>
        <p:pic>
          <p:nvPicPr>
            <p:cNvPr id="14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91500" y="4875998"/>
              <a:ext cx="409575" cy="322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880067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 dirty="0" err="1"/>
              <a:t>Click</a:t>
            </a:r>
            <a:r>
              <a:rPr lang="da-DK" noProof="0" dirty="0"/>
              <a:t> to </a:t>
            </a:r>
            <a:r>
              <a:rPr lang="da-DK" noProof="0" dirty="0" err="1"/>
              <a:t>edit</a:t>
            </a:r>
            <a:r>
              <a:rPr lang="da-DK" noProof="0" dirty="0"/>
              <a:t> Master </a:t>
            </a:r>
            <a:r>
              <a:rPr lang="da-DK" noProof="0" dirty="0" err="1"/>
              <a:t>title</a:t>
            </a:r>
            <a:r>
              <a:rPr lang="da-DK" noProof="0" dirty="0"/>
              <a:t> </a:t>
            </a:r>
            <a:r>
              <a:rPr lang="da-DK" noProof="0" dirty="0" err="1"/>
              <a:t>style</a:t>
            </a:r>
            <a:endParaRPr lang="da-DK" noProof="0" dirty="0"/>
          </a:p>
        </p:txBody>
      </p:sp>
      <p:sp>
        <p:nvSpPr>
          <p:cNvPr id="18" name="Content Placeholder 2"/>
          <p:cNvSpPr>
            <a:spLocks noGrp="1"/>
          </p:cNvSpPr>
          <p:nvPr>
            <p:ph sz="quarter" idx="13"/>
          </p:nvPr>
        </p:nvSpPr>
        <p:spPr>
          <a:xfrm>
            <a:off x="899592" y="2276474"/>
            <a:ext cx="3564000" cy="3960813"/>
          </a:xfrm>
        </p:spPr>
        <p:txBody>
          <a:bodyPr/>
          <a:lstStyle/>
          <a:p>
            <a:pPr lvl="0"/>
            <a:r>
              <a:rPr lang="da-DK" noProof="0" dirty="0" err="1"/>
              <a:t>Click</a:t>
            </a:r>
            <a:r>
              <a:rPr lang="da-DK" noProof="0" dirty="0"/>
              <a:t> to </a:t>
            </a:r>
            <a:r>
              <a:rPr lang="da-DK" noProof="0" dirty="0" err="1"/>
              <a:t>edit</a:t>
            </a:r>
            <a:r>
              <a:rPr lang="da-DK" noProof="0" dirty="0"/>
              <a:t> Master </a:t>
            </a:r>
            <a:r>
              <a:rPr lang="da-DK" noProof="0" dirty="0" err="1"/>
              <a:t>text</a:t>
            </a:r>
            <a:r>
              <a:rPr lang="da-DK" noProof="0" dirty="0"/>
              <a:t> </a:t>
            </a:r>
            <a:r>
              <a:rPr lang="da-DK" noProof="0" dirty="0" err="1"/>
              <a:t>styles</a:t>
            </a:r>
            <a:endParaRPr lang="da-DK" noProof="0" dirty="0"/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</p:txBody>
      </p:sp>
      <p:sp>
        <p:nvSpPr>
          <p:cNvPr id="8" name="Content Placeholder 3"/>
          <p:cNvSpPr>
            <a:spLocks noGrp="1"/>
          </p:cNvSpPr>
          <p:nvPr>
            <p:ph sz="quarter" idx="16"/>
          </p:nvPr>
        </p:nvSpPr>
        <p:spPr>
          <a:xfrm>
            <a:off x="4824350" y="2276474"/>
            <a:ext cx="3564000" cy="3960813"/>
          </a:xfrm>
        </p:spPr>
        <p:txBody>
          <a:bodyPr/>
          <a:lstStyle/>
          <a:p>
            <a:pPr lvl="0"/>
            <a:r>
              <a:rPr lang="da-DK" noProof="0" dirty="0" err="1"/>
              <a:t>Click</a:t>
            </a:r>
            <a:r>
              <a:rPr lang="da-DK" noProof="0" dirty="0"/>
              <a:t> to </a:t>
            </a:r>
            <a:r>
              <a:rPr lang="da-DK" noProof="0" dirty="0" err="1"/>
              <a:t>edit</a:t>
            </a:r>
            <a:r>
              <a:rPr lang="da-DK" noProof="0" dirty="0"/>
              <a:t> Master </a:t>
            </a:r>
            <a:r>
              <a:rPr lang="da-DK" noProof="0" dirty="0" err="1"/>
              <a:t>text</a:t>
            </a:r>
            <a:r>
              <a:rPr lang="da-DK" noProof="0" dirty="0"/>
              <a:t> </a:t>
            </a:r>
            <a:r>
              <a:rPr lang="da-DK" noProof="0" dirty="0" err="1"/>
              <a:t>styles</a:t>
            </a:r>
            <a:endParaRPr lang="da-DK" noProof="0" dirty="0"/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</p:txBody>
      </p:sp>
      <p:sp>
        <p:nvSpPr>
          <p:cNvPr id="16" name="OFF_Addressheading1"/>
          <p:cNvSpPr txBox="1"/>
          <p:nvPr userDrawn="1"/>
        </p:nvSpPr>
        <p:spPr>
          <a:xfrm>
            <a:off x="900112" y="264626"/>
            <a:ext cx="5579999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400" b="1" noProof="0" dirty="0">
                <a:solidFill>
                  <a:srgbClr val="192337"/>
                </a:solidFill>
                <a:latin typeface="Arial" pitchFamily="34" charset="0"/>
                <a:cs typeface="Arial" pitchFamily="34" charset="0"/>
              </a:rPr>
              <a:t>Institut for Skole og Læring</a:t>
            </a:r>
          </a:p>
        </p:txBody>
      </p:sp>
      <p:sp>
        <p:nvSpPr>
          <p:cNvPr id="17" name="USR_Name"/>
          <p:cNvSpPr txBox="1"/>
          <p:nvPr userDrawn="1"/>
        </p:nvSpPr>
        <p:spPr>
          <a:xfrm>
            <a:off x="900111" y="485036"/>
            <a:ext cx="558000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400" b="0" noProof="0" dirty="0">
                <a:solidFill>
                  <a:srgbClr val="192337"/>
                </a:solidFill>
                <a:latin typeface="Arial" pitchFamily="34" charset="0"/>
                <a:cs typeface="Arial" pitchFamily="34" charset="0"/>
              </a:rPr>
              <a:t>Jette von Holst-Pedersen</a:t>
            </a:r>
          </a:p>
        </p:txBody>
      </p:sp>
      <p:sp>
        <p:nvSpPr>
          <p:cNvPr id="19" name="Date_DateCustomE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da-DK" dirty="0"/>
              <a:t>13. marts 2017</a:t>
            </a: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da-DK"/>
              <a:t>Side </a:t>
            </a:r>
            <a:fld id="{D2BB8891-0308-5A4D-8D26-8DC2A8B0D26B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362597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_DateCustomE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13. marts 2017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a-DK" noProof="0"/>
              <a:t>Side </a:t>
            </a:r>
            <a:fld id="{D2BB8891-0308-5A4D-8D26-8DC2A8B0D26B}" type="slidenum">
              <a:rPr lang="da-DK" noProof="0" smtClean="0"/>
              <a:pPr/>
              <a:t>‹nr.›</a:t>
            </a:fld>
            <a:endParaRPr lang="da-DK" noProof="0"/>
          </a:p>
        </p:txBody>
      </p:sp>
      <p:sp>
        <p:nvSpPr>
          <p:cNvPr id="16" name="OFF_Addressheading1"/>
          <p:cNvSpPr txBox="1"/>
          <p:nvPr userDrawn="1"/>
        </p:nvSpPr>
        <p:spPr>
          <a:xfrm>
            <a:off x="900112" y="264626"/>
            <a:ext cx="5579999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400" b="1" noProof="0" dirty="0">
                <a:solidFill>
                  <a:srgbClr val="192337"/>
                </a:solidFill>
                <a:latin typeface="Arial" pitchFamily="34" charset="0"/>
                <a:cs typeface="Arial" pitchFamily="34" charset="0"/>
              </a:rPr>
              <a:t>Institut for Skole og Læring</a:t>
            </a:r>
          </a:p>
        </p:txBody>
      </p:sp>
      <p:sp>
        <p:nvSpPr>
          <p:cNvPr id="17" name="USR_Name"/>
          <p:cNvSpPr txBox="1"/>
          <p:nvPr userDrawn="1"/>
        </p:nvSpPr>
        <p:spPr>
          <a:xfrm>
            <a:off x="900111" y="485036"/>
            <a:ext cx="558000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400" b="0" noProof="0" dirty="0">
                <a:solidFill>
                  <a:srgbClr val="192337"/>
                </a:solidFill>
                <a:latin typeface="Arial" pitchFamily="34" charset="0"/>
                <a:cs typeface="Arial" pitchFamily="34" charset="0"/>
              </a:rPr>
              <a:t>Jette von Holst-Pedersen</a:t>
            </a:r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900113" y="2332038"/>
            <a:ext cx="7488237" cy="3905250"/>
          </a:xfrm>
        </p:spPr>
        <p:txBody>
          <a:bodyPr lIns="0" tIns="720000" anchor="ctr" anchorCtr="0"/>
          <a:lstStyle>
            <a:lvl1pPr marL="0" indent="0" algn="ctr">
              <a:buNone/>
              <a:defRPr/>
            </a:lvl1pPr>
          </a:lstStyle>
          <a:p>
            <a:endParaRPr lang="da-DK" dirty="0"/>
          </a:p>
        </p:txBody>
      </p:sp>
      <p:sp>
        <p:nvSpPr>
          <p:cNvPr id="20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 dirty="0" err="1"/>
              <a:t>Click</a:t>
            </a:r>
            <a:r>
              <a:rPr lang="da-DK" noProof="0" dirty="0"/>
              <a:t> to </a:t>
            </a:r>
            <a:r>
              <a:rPr lang="da-DK" noProof="0" dirty="0" err="1"/>
              <a:t>edit</a:t>
            </a:r>
            <a:r>
              <a:rPr lang="da-DK" noProof="0" dirty="0"/>
              <a:t> Master </a:t>
            </a:r>
            <a:r>
              <a:rPr lang="da-DK" noProof="0" dirty="0" err="1"/>
              <a:t>title</a:t>
            </a:r>
            <a:r>
              <a:rPr lang="da-DK" noProof="0" dirty="0"/>
              <a:t> </a:t>
            </a:r>
            <a:r>
              <a:rPr lang="da-DK" noProof="0" dirty="0" err="1"/>
              <a:t>style</a:t>
            </a:r>
            <a:endParaRPr lang="da-DK" noProof="0" dirty="0"/>
          </a:p>
        </p:txBody>
      </p:sp>
      <p:grpSp>
        <p:nvGrpSpPr>
          <p:cNvPr id="8" name="Gruppe 20"/>
          <p:cNvGrpSpPr>
            <a:grpSpLocks/>
          </p:cNvGrpSpPr>
          <p:nvPr userDrawn="1"/>
        </p:nvGrpSpPr>
        <p:grpSpPr bwMode="auto">
          <a:xfrm>
            <a:off x="-2160748" y="3992512"/>
            <a:ext cx="2032000" cy="2872581"/>
            <a:chOff x="6573838" y="3603625"/>
            <a:chExt cx="2032000" cy="2872431"/>
          </a:xfrm>
        </p:grpSpPr>
        <p:sp>
          <p:nvSpPr>
            <p:cNvPr id="9" name="TextBox 12"/>
            <p:cNvSpPr txBox="1">
              <a:spLocks noChangeArrowheads="1"/>
            </p:cNvSpPr>
            <p:nvPr/>
          </p:nvSpPr>
          <p:spPr bwMode="auto">
            <a:xfrm>
              <a:off x="6573838" y="3603625"/>
              <a:ext cx="2032000" cy="28724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r" eaLnBrk="1" hangingPunct="1">
                <a:spcAft>
                  <a:spcPts val="600"/>
                </a:spcAft>
                <a:buFontTx/>
                <a:buNone/>
                <a:defRPr/>
              </a:pPr>
              <a:r>
                <a:rPr lang="da-DK" sz="1000" b="1" noProof="1">
                  <a:solidFill>
                    <a:schemeClr val="tx1"/>
                  </a:solidFill>
                </a:rPr>
                <a:t>Indsæt billede</a:t>
              </a:r>
              <a:endParaRPr lang="da-DK"/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b="1" noProof="1">
                  <a:solidFill>
                    <a:schemeClr val="tx1"/>
                  </a:solidFill>
                </a:rPr>
                <a:t>1.</a:t>
              </a:r>
              <a:r>
                <a:rPr lang="da-DK" sz="1000" noProof="1">
                  <a:solidFill>
                    <a:schemeClr val="tx1"/>
                  </a:solidFill>
                </a:rPr>
                <a:t> Klik på det lille billede-indsættelsesikon i midten</a:t>
              </a:r>
              <a:endParaRPr lang="da-DK"/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noProof="1">
                  <a:solidFill>
                    <a:schemeClr val="tx1"/>
                  </a:solidFill>
                </a:rPr>
                <a:t>af pladsholderen</a:t>
              </a:r>
              <a:endParaRPr lang="da-DK"/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b="1" noProof="1">
                  <a:solidFill>
                    <a:schemeClr val="tx1"/>
                  </a:solidFill>
                </a:rPr>
                <a:t>2. </a:t>
              </a:r>
              <a:r>
                <a:rPr lang="da-DK" sz="1000" noProof="1">
                  <a:solidFill>
                    <a:schemeClr val="tx1"/>
                  </a:solidFill>
                </a:rPr>
                <a:t>Indsæt det ønskede billede</a:t>
              </a:r>
              <a:endParaRPr lang="da-DK"/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b="1" noProof="1">
                  <a:solidFill>
                    <a:schemeClr val="tx1"/>
                  </a:solidFill>
                </a:rPr>
                <a:t>3. </a:t>
              </a:r>
              <a:r>
                <a:rPr lang="da-DK" sz="1000" noProof="1">
                  <a:solidFill>
                    <a:schemeClr val="tx1"/>
                  </a:solidFill>
                </a:rPr>
                <a:t>Klik </a:t>
              </a:r>
              <a:r>
                <a:rPr lang="da-DK" sz="1000" b="1" noProof="1">
                  <a:solidFill>
                    <a:schemeClr val="tx1"/>
                  </a:solidFill>
                </a:rPr>
                <a:t>Beskær </a:t>
              </a:r>
              <a:r>
                <a:rPr lang="da-DK" sz="1000" noProof="1">
                  <a:solidFill>
                    <a:schemeClr val="tx1"/>
                  </a:solidFill>
                </a:rPr>
                <a:t>til at ændre</a:t>
              </a:r>
              <a:endParaRPr lang="da-DK"/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noProof="1">
                  <a:solidFill>
                    <a:schemeClr val="tx1"/>
                  </a:solidFill>
                </a:rPr>
                <a:t>billedets fokus/størrelse</a:t>
              </a:r>
              <a:endParaRPr lang="da-DK"/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endParaRPr lang="da-DK" altLang="da-DK" sz="1000" b="1" noProof="1">
                <a:solidFill>
                  <a:schemeClr val="tx1"/>
                </a:solidFill>
                <a:cs typeface="Arial" pitchFamily="34" charset="0"/>
              </a:endParaRP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endParaRPr lang="da-DK" altLang="da-DK" sz="1000" b="1" noProof="1">
                <a:solidFill>
                  <a:schemeClr val="tx1"/>
                </a:solidFill>
                <a:cs typeface="Arial" pitchFamily="34" charset="0"/>
              </a:endParaRP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altLang="da-DK" sz="1000" b="1" noProof="1">
                  <a:solidFill>
                    <a:schemeClr val="tx1"/>
                  </a:solidFill>
                  <a:cs typeface="Arial" pitchFamily="34" charset="0"/>
                </a:rPr>
                <a:t>4. </a:t>
              </a:r>
              <a:r>
                <a:rPr lang="da-DK" altLang="da-DK" sz="1000" noProof="1">
                  <a:solidFill>
                    <a:schemeClr val="tx1"/>
                  </a:solidFill>
                  <a:cs typeface="Arial" pitchFamily="34" charset="0"/>
                </a:rPr>
                <a:t>Ønsker du at skalere billedet, så hold </a:t>
              </a:r>
              <a:r>
                <a:rPr lang="da-DK" altLang="da-DK" sz="1000" b="1" noProof="1">
                  <a:solidFill>
                    <a:schemeClr val="tx1"/>
                  </a:solidFill>
                  <a:cs typeface="Arial" pitchFamily="34" charset="0"/>
                </a:rPr>
                <a:t>SHIFT</a:t>
              </a:r>
              <a:r>
                <a:rPr lang="da-DK" altLang="da-DK" sz="1000" noProof="1">
                  <a:solidFill>
                    <a:schemeClr val="tx1"/>
                  </a:solidFill>
                  <a:cs typeface="Arial" pitchFamily="34" charset="0"/>
                </a:rPr>
                <a:t>-knappen nede, mens der trækkes i billedets hjørner</a:t>
              </a:r>
              <a:endParaRPr lang="da-DK"/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endParaRPr lang="da-DK" altLang="da-DK" sz="1000" noProof="1">
                <a:solidFill>
                  <a:schemeClr val="tx1"/>
                </a:solidFill>
                <a:cs typeface="Arial" pitchFamily="34" charset="0"/>
              </a:endParaRP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endParaRPr lang="da-DK" altLang="da-DK" sz="1000" noProof="1">
                <a:solidFill>
                  <a:schemeClr val="tx1"/>
                </a:solidFill>
                <a:cs typeface="Arial" pitchFamily="34" charset="0"/>
              </a:endParaRPr>
            </a:p>
            <a:p>
              <a:pPr algn="r" eaLnBrk="1" fontAlgn="auto" hangingPunct="1">
                <a:spcBef>
                  <a:spcPts val="60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b="1" noProof="1">
                  <a:solidFill>
                    <a:schemeClr val="tx1"/>
                  </a:solidFill>
                </a:rPr>
                <a:t>5.</a:t>
              </a:r>
              <a:r>
                <a:rPr lang="da-DK" sz="1000" noProof="1">
                  <a:solidFill>
                    <a:schemeClr val="tx1"/>
                  </a:solidFill>
                </a:rPr>
                <a:t> Højreklik på billedet </a:t>
              </a:r>
              <a:br>
                <a:rPr lang="da-DK" sz="1000" noProof="1">
                  <a:solidFill>
                    <a:schemeClr val="tx1"/>
                  </a:solidFill>
                </a:rPr>
              </a:br>
              <a:r>
                <a:rPr lang="da-DK" sz="1000" noProof="1">
                  <a:solidFill>
                    <a:schemeClr val="tx1"/>
                  </a:solidFill>
                </a:rPr>
                <a:t>og vælg </a:t>
              </a:r>
              <a:r>
                <a:rPr lang="da-DK" sz="1000" b="1" noProof="1">
                  <a:solidFill>
                    <a:schemeClr val="tx1"/>
                  </a:solidFill>
                </a:rPr>
                <a:t>Send bagerst</a:t>
              </a:r>
              <a:endParaRPr lang="da-DK"/>
            </a:p>
          </p:txBody>
        </p:sp>
        <p:grpSp>
          <p:nvGrpSpPr>
            <p:cNvPr id="10" name="Gruppe 1"/>
            <p:cNvGrpSpPr>
              <a:grpSpLocks/>
            </p:cNvGrpSpPr>
            <p:nvPr/>
          </p:nvGrpSpPr>
          <p:grpSpPr bwMode="auto">
            <a:xfrm>
              <a:off x="8269287" y="5754692"/>
              <a:ext cx="331788" cy="342899"/>
              <a:chOff x="8269445" y="5755170"/>
              <a:chExt cx="331632" cy="343551"/>
            </a:xfrm>
          </p:grpSpPr>
          <p:pic>
            <p:nvPicPr>
              <p:cNvPr id="12" name="Picture 2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282974" y="5755170"/>
                <a:ext cx="318103" cy="34355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3" name="Rounded Rectangle 12"/>
              <p:cNvSpPr/>
              <p:nvPr/>
            </p:nvSpPr>
            <p:spPr>
              <a:xfrm>
                <a:off x="8269446" y="5755053"/>
                <a:ext cx="209451" cy="171767"/>
              </a:xfrm>
              <a:prstGeom prst="roundRect">
                <a:avLst/>
              </a:prstGeom>
              <a:noFill/>
              <a:ln w="19050">
                <a:solidFill>
                  <a:srgbClr val="E31E3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da-DK" sz="2000" dirty="0"/>
              </a:p>
            </p:txBody>
          </p:sp>
        </p:grpSp>
        <p:pic>
          <p:nvPicPr>
            <p:cNvPr id="11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91500" y="4875998"/>
              <a:ext cx="409575" cy="322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752948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title"/>
          </p:nvPr>
        </p:nvSpPr>
        <p:spPr>
          <a:xfrm>
            <a:off x="899592" y="875430"/>
            <a:ext cx="7488758" cy="10764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da-DK" noProof="0" dirty="0" err="1"/>
              <a:t>Click</a:t>
            </a:r>
            <a:r>
              <a:rPr lang="da-DK" noProof="0" dirty="0"/>
              <a:t> to </a:t>
            </a:r>
            <a:r>
              <a:rPr lang="da-DK" noProof="0" dirty="0" err="1"/>
              <a:t>edit</a:t>
            </a:r>
            <a:r>
              <a:rPr lang="da-DK" noProof="0" dirty="0"/>
              <a:t> Master </a:t>
            </a:r>
            <a:r>
              <a:rPr lang="da-DK" noProof="0" dirty="0" err="1"/>
              <a:t>title</a:t>
            </a:r>
            <a:r>
              <a:rPr lang="da-DK" noProof="0" dirty="0"/>
              <a:t> </a:t>
            </a:r>
            <a:r>
              <a:rPr lang="da-DK" noProof="0" dirty="0" err="1"/>
              <a:t>style</a:t>
            </a:r>
            <a:endParaRPr lang="da-DK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9592" y="2276476"/>
            <a:ext cx="7488758" cy="396081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pPr lvl="0"/>
            <a:r>
              <a:rPr lang="da-DK" noProof="0" dirty="0" err="1"/>
              <a:t>Click</a:t>
            </a:r>
            <a:r>
              <a:rPr lang="da-DK" noProof="0" dirty="0"/>
              <a:t> to </a:t>
            </a:r>
            <a:r>
              <a:rPr lang="da-DK" noProof="0" dirty="0" err="1"/>
              <a:t>edit</a:t>
            </a:r>
            <a:r>
              <a:rPr lang="da-DK" noProof="0" dirty="0"/>
              <a:t> Master </a:t>
            </a:r>
            <a:r>
              <a:rPr lang="da-DK" noProof="0" dirty="0" err="1"/>
              <a:t>text</a:t>
            </a:r>
            <a:r>
              <a:rPr lang="da-DK" noProof="0" dirty="0"/>
              <a:t> </a:t>
            </a:r>
            <a:r>
              <a:rPr lang="da-DK" noProof="0" dirty="0" err="1"/>
              <a:t>styles</a:t>
            </a:r>
            <a:endParaRPr lang="da-DK" noProof="0" dirty="0"/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</p:txBody>
      </p:sp>
      <p:sp>
        <p:nvSpPr>
          <p:cNvPr id="4" name="Date_DateCustomE"/>
          <p:cNvSpPr>
            <a:spLocks noGrp="1"/>
          </p:cNvSpPr>
          <p:nvPr>
            <p:ph type="dt" sz="half" idx="2"/>
          </p:nvPr>
        </p:nvSpPr>
        <p:spPr>
          <a:xfrm>
            <a:off x="900113" y="6585847"/>
            <a:ext cx="1767487" cy="2556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50">
                <a:solidFill>
                  <a:srgbClr val="000000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da-DK" dirty="0"/>
              <a:t>13. marts 2017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4408" y="6585847"/>
            <a:ext cx="641236" cy="25416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1050" b="1">
                <a:solidFill>
                  <a:srgbClr val="000000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da-DK"/>
              <a:t>Side </a:t>
            </a:r>
            <a:fld id="{D2BB8891-0308-5A4D-8D26-8DC2A8B0D26B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0" name="Freeform 5"/>
          <p:cNvSpPr>
            <a:spLocks/>
          </p:cNvSpPr>
          <p:nvPr userDrawn="1"/>
        </p:nvSpPr>
        <p:spPr bwMode="auto">
          <a:xfrm>
            <a:off x="119671" y="5949744"/>
            <a:ext cx="327813" cy="806142"/>
          </a:xfrm>
          <a:custGeom>
            <a:avLst/>
            <a:gdLst>
              <a:gd name="T0" fmla="*/ 81 w 230"/>
              <a:gd name="T1" fmla="*/ 12 h 551"/>
              <a:gd name="T2" fmla="*/ 0 w 230"/>
              <a:gd name="T3" fmla="*/ 0 h 551"/>
              <a:gd name="T4" fmla="*/ 0 w 230"/>
              <a:gd name="T5" fmla="*/ 519 h 551"/>
              <a:gd name="T6" fmla="*/ 230 w 230"/>
              <a:gd name="T7" fmla="*/ 551 h 551"/>
              <a:gd name="T8" fmla="*/ 230 w 230"/>
              <a:gd name="T9" fmla="*/ 466 h 551"/>
              <a:gd name="T10" fmla="*/ 81 w 230"/>
              <a:gd name="T11" fmla="*/ 446 h 551"/>
              <a:gd name="T12" fmla="*/ 81 w 230"/>
              <a:gd name="T13" fmla="*/ 12 h 5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30" h="551">
                <a:moveTo>
                  <a:pt x="81" y="12"/>
                </a:moveTo>
                <a:lnTo>
                  <a:pt x="0" y="0"/>
                </a:lnTo>
                <a:lnTo>
                  <a:pt x="0" y="519"/>
                </a:lnTo>
                <a:lnTo>
                  <a:pt x="230" y="551"/>
                </a:lnTo>
                <a:lnTo>
                  <a:pt x="230" y="466"/>
                </a:lnTo>
                <a:lnTo>
                  <a:pt x="81" y="446"/>
                </a:lnTo>
                <a:lnTo>
                  <a:pt x="81" y="12"/>
                </a:lnTo>
                <a:close/>
              </a:path>
            </a:pathLst>
          </a:custGeom>
          <a:solidFill>
            <a:srgbClr val="E8E4DC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1" name="Freeform 6"/>
          <p:cNvSpPr>
            <a:spLocks/>
          </p:cNvSpPr>
          <p:nvPr userDrawn="1"/>
        </p:nvSpPr>
        <p:spPr bwMode="auto">
          <a:xfrm>
            <a:off x="391405" y="5993371"/>
            <a:ext cx="165332" cy="402340"/>
          </a:xfrm>
          <a:custGeom>
            <a:avLst/>
            <a:gdLst>
              <a:gd name="T0" fmla="*/ 41 w 116"/>
              <a:gd name="T1" fmla="*/ 5 h 275"/>
              <a:gd name="T2" fmla="*/ 0 w 116"/>
              <a:gd name="T3" fmla="*/ 0 h 275"/>
              <a:gd name="T4" fmla="*/ 0 w 116"/>
              <a:gd name="T5" fmla="*/ 259 h 275"/>
              <a:gd name="T6" fmla="*/ 116 w 116"/>
              <a:gd name="T7" fmla="*/ 275 h 275"/>
              <a:gd name="T8" fmla="*/ 116 w 116"/>
              <a:gd name="T9" fmla="*/ 233 h 275"/>
              <a:gd name="T10" fmla="*/ 41 w 116"/>
              <a:gd name="T11" fmla="*/ 223 h 275"/>
              <a:gd name="T12" fmla="*/ 41 w 116"/>
              <a:gd name="T13" fmla="*/ 5 h 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16" h="275">
                <a:moveTo>
                  <a:pt x="41" y="5"/>
                </a:moveTo>
                <a:lnTo>
                  <a:pt x="0" y="0"/>
                </a:lnTo>
                <a:lnTo>
                  <a:pt x="0" y="259"/>
                </a:lnTo>
                <a:lnTo>
                  <a:pt x="116" y="275"/>
                </a:lnTo>
                <a:lnTo>
                  <a:pt x="116" y="233"/>
                </a:lnTo>
                <a:lnTo>
                  <a:pt x="41" y="223"/>
                </a:lnTo>
                <a:lnTo>
                  <a:pt x="41" y="5"/>
                </a:lnTo>
                <a:close/>
              </a:path>
            </a:pathLst>
          </a:custGeom>
          <a:solidFill>
            <a:srgbClr val="E8E4DC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2" name="Freeform 7"/>
          <p:cNvSpPr>
            <a:spLocks/>
          </p:cNvSpPr>
          <p:nvPr userDrawn="1"/>
        </p:nvSpPr>
        <p:spPr bwMode="auto">
          <a:xfrm>
            <a:off x="119671" y="116632"/>
            <a:ext cx="128275" cy="302852"/>
          </a:xfrm>
          <a:custGeom>
            <a:avLst/>
            <a:gdLst>
              <a:gd name="T0" fmla="*/ 31 w 90"/>
              <a:gd name="T1" fmla="*/ 207 h 207"/>
              <a:gd name="T2" fmla="*/ 31 w 90"/>
              <a:gd name="T3" fmla="*/ 38 h 207"/>
              <a:gd name="T4" fmla="*/ 90 w 90"/>
              <a:gd name="T5" fmla="*/ 45 h 207"/>
              <a:gd name="T6" fmla="*/ 90 w 90"/>
              <a:gd name="T7" fmla="*/ 13 h 207"/>
              <a:gd name="T8" fmla="*/ 0 w 90"/>
              <a:gd name="T9" fmla="*/ 0 h 207"/>
              <a:gd name="T10" fmla="*/ 0 w 90"/>
              <a:gd name="T11" fmla="*/ 202 h 207"/>
              <a:gd name="T12" fmla="*/ 31 w 90"/>
              <a:gd name="T13" fmla="*/ 207 h 2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90" h="207">
                <a:moveTo>
                  <a:pt x="31" y="207"/>
                </a:moveTo>
                <a:lnTo>
                  <a:pt x="31" y="38"/>
                </a:lnTo>
                <a:lnTo>
                  <a:pt x="90" y="45"/>
                </a:lnTo>
                <a:lnTo>
                  <a:pt x="90" y="13"/>
                </a:lnTo>
                <a:lnTo>
                  <a:pt x="0" y="0"/>
                </a:lnTo>
                <a:lnTo>
                  <a:pt x="0" y="202"/>
                </a:lnTo>
                <a:lnTo>
                  <a:pt x="31" y="207"/>
                </a:lnTo>
                <a:close/>
              </a:path>
            </a:pathLst>
          </a:custGeom>
          <a:solidFill>
            <a:srgbClr val="E8E4DC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7288" y="306559"/>
            <a:ext cx="1152189" cy="30996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70" r:id="rId2"/>
    <p:sldLayoutId id="2147483671" r:id="rId3"/>
    <p:sldLayoutId id="2147483672" r:id="rId4"/>
    <p:sldLayoutId id="2147483673" r:id="rId5"/>
    <p:sldLayoutId id="2147483652" r:id="rId6"/>
    <p:sldLayoutId id="2147483674" r:id="rId7"/>
    <p:sldLayoutId id="2147483675" r:id="rId8"/>
    <p:sldLayoutId id="2147483676" r:id="rId9"/>
    <p:sldLayoutId id="2147483666" r:id="rId10"/>
    <p:sldLayoutId id="2147483655" r:id="rId11"/>
    <p:sldLayoutId id="2147483663" r:id="rId12"/>
  </p:sldLayoutIdLst>
  <p:hf sldNum="0" hdr="0" ftr="0"/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F08217"/>
          </a:solidFill>
          <a:latin typeface="+mj-lt"/>
          <a:ea typeface="+mj-ea"/>
          <a:cs typeface="Arial" pitchFamily="34" charset="0"/>
        </a:defRPr>
      </a:lvl1pPr>
    </p:titleStyle>
    <p:bodyStyle>
      <a:lvl1pPr marL="180975" indent="-180975" algn="l" defTabSz="457200" rtl="0" eaLnBrk="1" latinLnBrk="0" hangingPunct="1">
        <a:spcBef>
          <a:spcPts val="0"/>
        </a:spcBef>
        <a:spcAft>
          <a:spcPts val="600"/>
        </a:spcAft>
        <a:buClr>
          <a:schemeClr val="tx1"/>
        </a:buClr>
        <a:buFont typeface="Wingdings" pitchFamily="2" charset="2"/>
        <a:buChar char="§"/>
        <a:defRPr sz="1600" kern="1200">
          <a:solidFill>
            <a:srgbClr val="192337"/>
          </a:solidFill>
          <a:latin typeface="+mn-lt"/>
          <a:ea typeface="+mn-ea"/>
          <a:cs typeface="Arial" pitchFamily="34" charset="0"/>
        </a:defRPr>
      </a:lvl1pPr>
      <a:lvl2pPr marL="361950" indent="-180975" algn="l" defTabSz="457200" rtl="0" eaLnBrk="1" latinLnBrk="0" hangingPunct="1">
        <a:spcBef>
          <a:spcPts val="0"/>
        </a:spcBef>
        <a:spcAft>
          <a:spcPts val="600"/>
        </a:spcAft>
        <a:buClr>
          <a:schemeClr val="tx1"/>
        </a:buClr>
        <a:buFont typeface="Wingdings" pitchFamily="2" charset="2"/>
        <a:buChar char="§"/>
        <a:defRPr sz="1600" kern="1200">
          <a:solidFill>
            <a:srgbClr val="192337"/>
          </a:solidFill>
          <a:latin typeface="+mn-lt"/>
          <a:ea typeface="+mn-ea"/>
          <a:cs typeface="Arial" pitchFamily="34" charset="0"/>
        </a:defRPr>
      </a:lvl2pPr>
      <a:lvl3pPr marL="534988" indent="-173038" algn="l" defTabSz="457200" rtl="0" eaLnBrk="1" latinLnBrk="0" hangingPunct="1">
        <a:spcBef>
          <a:spcPts val="0"/>
        </a:spcBef>
        <a:spcAft>
          <a:spcPts val="600"/>
        </a:spcAft>
        <a:buClr>
          <a:schemeClr val="tx1"/>
        </a:buClr>
        <a:buFont typeface="Wingdings" pitchFamily="2" charset="2"/>
        <a:buChar char="§"/>
        <a:defRPr sz="1600" kern="1200">
          <a:solidFill>
            <a:srgbClr val="192337"/>
          </a:solidFill>
          <a:latin typeface="+mn-lt"/>
          <a:ea typeface="+mn-ea"/>
          <a:cs typeface="Arial" pitchFamily="34" charset="0"/>
        </a:defRPr>
      </a:lvl3pPr>
      <a:lvl4pPr marL="715963" indent="-180975" algn="l" defTabSz="457200" rtl="0" eaLnBrk="1" latinLnBrk="0" hangingPunct="1">
        <a:spcBef>
          <a:spcPts val="0"/>
        </a:spcBef>
        <a:spcAft>
          <a:spcPts val="600"/>
        </a:spcAft>
        <a:buClr>
          <a:schemeClr val="tx1"/>
        </a:buClr>
        <a:buFont typeface="Wingdings" pitchFamily="2" charset="2"/>
        <a:buChar char="§"/>
        <a:defRPr sz="1600" kern="1200">
          <a:solidFill>
            <a:srgbClr val="192337"/>
          </a:solidFill>
          <a:latin typeface="+mn-lt"/>
          <a:ea typeface="+mn-ea"/>
          <a:cs typeface="Arial" pitchFamily="34" charset="0"/>
        </a:defRPr>
      </a:lvl4pPr>
      <a:lvl5pPr marL="896938" indent="-180975" algn="l" defTabSz="457200" rtl="0" eaLnBrk="1" latinLnBrk="0" hangingPunct="1">
        <a:spcBef>
          <a:spcPts val="0"/>
        </a:spcBef>
        <a:spcAft>
          <a:spcPts val="600"/>
        </a:spcAft>
        <a:buClr>
          <a:schemeClr val="tx1"/>
        </a:buClr>
        <a:buFont typeface="Wingdings" pitchFamily="2" charset="2"/>
        <a:buChar char="§"/>
        <a:defRPr sz="1600" kern="1200">
          <a:solidFill>
            <a:srgbClr val="192337"/>
          </a:solidFill>
          <a:latin typeface="+mn-lt"/>
          <a:ea typeface="+mn-ea"/>
          <a:cs typeface="Arial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tags" Target="../tags/tag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LD_PresentationTitle"/>
          <p:cNvSpPr>
            <a:spLocks noGrp="1"/>
          </p:cNvSpPr>
          <p:nvPr>
            <p:ph type="ctrTitle"/>
          </p:nvPr>
        </p:nvSpPr>
        <p:spPr>
          <a:xfrm>
            <a:off x="900112" y="900000"/>
            <a:ext cx="7416303" cy="1245684"/>
          </a:xfrm>
        </p:spPr>
        <p:txBody>
          <a:bodyPr/>
          <a:lstStyle/>
          <a:p>
            <a:r>
              <a:rPr lang="da-DK" dirty="0" smtClean="0"/>
              <a:t>”At lære sprog gennem </a:t>
            </a:r>
            <a:r>
              <a:rPr lang="da-DK" dirty="0" err="1" smtClean="0"/>
              <a:t>chunks</a:t>
            </a:r>
            <a:r>
              <a:rPr lang="da-DK" dirty="0" smtClean="0"/>
              <a:t>, leg og bevægelse”</a:t>
            </a:r>
            <a:endParaRPr lang="da-DK" dirty="0"/>
          </a:p>
        </p:txBody>
      </p:sp>
      <p:sp>
        <p:nvSpPr>
          <p:cNvPr id="16" name="Subtitle 1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 sz="3200" dirty="0" smtClean="0"/>
          </a:p>
          <a:p>
            <a:r>
              <a:rPr lang="da-DK" sz="3200" i="1" dirty="0" smtClean="0"/>
              <a:t>Tidlig sprogstart i skolen</a:t>
            </a:r>
            <a:endParaRPr lang="da-DK" sz="3200" i="1" dirty="0"/>
          </a:p>
        </p:txBody>
      </p:sp>
      <p:sp>
        <p:nvSpPr>
          <p:cNvPr id="2" name="Date_DateCustomE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dirty="0"/>
              <a:t>13. marts 2017</a:t>
            </a:r>
          </a:p>
        </p:txBody>
      </p:sp>
      <p:sp>
        <p:nvSpPr>
          <p:cNvPr id="3" name="Tekstfelt 2"/>
          <p:cNvSpPr txBox="1"/>
          <p:nvPr/>
        </p:nvSpPr>
        <p:spPr>
          <a:xfrm>
            <a:off x="4902053" y="3721482"/>
            <a:ext cx="184666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a-DK" sz="1300" b="1" noProof="0" dirty="0" smtClean="0">
              <a:solidFill>
                <a:schemeClr val="bg1"/>
              </a:solidFill>
              <a:latin typeface="Arial Bold"/>
              <a:cs typeface="Arial Bold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13. marts 2017</a:t>
            </a:r>
            <a:endParaRPr lang="da-DK"/>
          </a:p>
        </p:txBody>
      </p:sp>
      <p:sp>
        <p:nvSpPr>
          <p:cNvPr id="3" name="Tekstfelt 2"/>
          <p:cNvSpPr txBox="1"/>
          <p:nvPr/>
        </p:nvSpPr>
        <p:spPr>
          <a:xfrm>
            <a:off x="0" y="836713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600" dirty="0" smtClean="0">
                <a:solidFill>
                  <a:srgbClr val="FF0000"/>
                </a:solidFill>
              </a:rPr>
              <a:t>	</a:t>
            </a:r>
            <a:r>
              <a:rPr lang="da-DK" sz="3600" b="1" dirty="0" smtClean="0">
                <a:solidFill>
                  <a:srgbClr val="FF0000"/>
                </a:solidFill>
                <a:latin typeface="Calibri"/>
                <a:cs typeface="Calibri"/>
              </a:rPr>
              <a:t>Kapitlets </a:t>
            </a:r>
            <a:r>
              <a:rPr lang="da-DK" sz="3600" b="1" dirty="0">
                <a:solidFill>
                  <a:srgbClr val="FF0000"/>
                </a:solidFill>
                <a:latin typeface="Calibri"/>
                <a:cs typeface="Calibri"/>
              </a:rPr>
              <a:t>to hovedformål</a:t>
            </a:r>
            <a:endParaRPr lang="da-DK" sz="3600" b="1" noProof="0" dirty="0" smtClean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4" name="Tekstfelt 3"/>
          <p:cNvSpPr txBox="1"/>
          <p:nvPr/>
        </p:nvSpPr>
        <p:spPr>
          <a:xfrm>
            <a:off x="215516" y="1700808"/>
            <a:ext cx="838893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2400" dirty="0" smtClean="0"/>
          </a:p>
          <a:p>
            <a:r>
              <a:rPr lang="da-DK" sz="2400" dirty="0" smtClean="0">
                <a:latin typeface="Calibri"/>
                <a:cs typeface="Calibri"/>
              </a:rPr>
              <a:t>Definere </a:t>
            </a:r>
            <a:r>
              <a:rPr lang="da-DK" sz="2400" dirty="0">
                <a:latin typeface="Calibri"/>
                <a:cs typeface="Calibri"/>
              </a:rPr>
              <a:t>begrebet </a:t>
            </a:r>
            <a:r>
              <a:rPr lang="da-DK" sz="2400" dirty="0" err="1">
                <a:latin typeface="Calibri"/>
                <a:cs typeface="Calibri"/>
              </a:rPr>
              <a:t>chunks</a:t>
            </a:r>
            <a:r>
              <a:rPr lang="da-DK" sz="2400" dirty="0">
                <a:latin typeface="Calibri"/>
                <a:cs typeface="Calibri"/>
              </a:rPr>
              <a:t> samt betydningen af at anvende dem i begynderundervisningen.</a:t>
            </a:r>
          </a:p>
          <a:p>
            <a:endParaRPr lang="da-DK" sz="2400" dirty="0">
              <a:latin typeface="Calibri"/>
              <a:cs typeface="Calibri"/>
            </a:endParaRPr>
          </a:p>
          <a:p>
            <a:r>
              <a:rPr lang="da-DK" sz="2400" dirty="0">
                <a:latin typeface="Calibri"/>
                <a:cs typeface="Calibri"/>
              </a:rPr>
              <a:t>At koble </a:t>
            </a:r>
            <a:r>
              <a:rPr lang="da-DK" sz="2400" dirty="0" err="1">
                <a:latin typeface="Calibri"/>
                <a:cs typeface="Calibri"/>
              </a:rPr>
              <a:t>chunks</a:t>
            </a:r>
            <a:r>
              <a:rPr lang="da-DK" sz="2400" dirty="0">
                <a:latin typeface="Calibri"/>
                <a:cs typeface="Calibri"/>
              </a:rPr>
              <a:t> til leg, sanser, kroppen, bevægelse i begynderundervisningen</a:t>
            </a:r>
            <a:r>
              <a:rPr lang="da-DK" sz="2400" dirty="0" smtClean="0">
                <a:latin typeface="Calibri"/>
                <a:cs typeface="Calibri"/>
              </a:rPr>
              <a:t>.</a:t>
            </a:r>
          </a:p>
          <a:p>
            <a:endParaRPr lang="da-DK" sz="2400" dirty="0"/>
          </a:p>
          <a:p>
            <a:endParaRPr lang="da-DK" sz="2400" dirty="0" smtClean="0"/>
          </a:p>
          <a:p>
            <a:endParaRPr lang="da-DK" sz="2400" dirty="0"/>
          </a:p>
        </p:txBody>
      </p:sp>
    </p:spTree>
    <p:extLst>
      <p:ext uri="{BB962C8B-B14F-4D97-AF65-F5344CB8AC3E}">
        <p14:creationId xmlns:p14="http://schemas.microsoft.com/office/powerpoint/2010/main" val="14454076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13. marts 2017</a:t>
            </a:r>
            <a:endParaRPr lang="da-DK"/>
          </a:p>
        </p:txBody>
      </p:sp>
      <p:sp>
        <p:nvSpPr>
          <p:cNvPr id="3" name="Tekstfelt 2"/>
          <p:cNvSpPr txBox="1"/>
          <p:nvPr/>
        </p:nvSpPr>
        <p:spPr>
          <a:xfrm>
            <a:off x="107504" y="908720"/>
            <a:ext cx="8784468" cy="2350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1300" b="1" noProof="0" dirty="0" smtClean="0">
              <a:solidFill>
                <a:schemeClr val="bg1"/>
              </a:solidFill>
              <a:latin typeface="Arial Bold"/>
              <a:cs typeface="Arial Bold"/>
            </a:endParaRPr>
          </a:p>
        </p:txBody>
      </p:sp>
      <p:sp>
        <p:nvSpPr>
          <p:cNvPr id="4" name="Titel 1"/>
          <p:cNvSpPr txBox="1">
            <a:spLocks/>
          </p:cNvSpPr>
          <p:nvPr/>
        </p:nvSpPr>
        <p:spPr>
          <a:xfrm>
            <a:off x="323528" y="584684"/>
            <a:ext cx="8820471" cy="6566809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4572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rgbClr val="F08217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endParaRPr lang="da-DK" dirty="0" smtClean="0">
              <a:solidFill>
                <a:srgbClr val="FF0000"/>
              </a:solidFill>
              <a:latin typeface="Calibri"/>
              <a:cs typeface="Calibri"/>
            </a:endParaRPr>
          </a:p>
          <a:p>
            <a:r>
              <a:rPr lang="da-DK" sz="3700" dirty="0" smtClean="0">
                <a:solidFill>
                  <a:srgbClr val="FF0000"/>
                </a:solidFill>
                <a:latin typeface="Calibri"/>
                <a:cs typeface="Calibri"/>
              </a:rPr>
              <a:t>     Målet i fremmedsprogsundervisningen: </a:t>
            </a:r>
            <a:endParaRPr lang="da-DK" sz="3700" dirty="0">
              <a:solidFill>
                <a:srgbClr val="FF0000"/>
              </a:solidFill>
              <a:latin typeface="Calibri"/>
              <a:cs typeface="Calibri"/>
            </a:endParaRPr>
          </a:p>
          <a:p>
            <a:r>
              <a:rPr lang="da-DK" sz="3700" dirty="0" smtClean="0">
                <a:solidFill>
                  <a:srgbClr val="FF0000"/>
                </a:solidFill>
                <a:latin typeface="Calibri"/>
                <a:cs typeface="Calibri"/>
              </a:rPr>
              <a:t>					     kommunikation</a:t>
            </a:r>
          </a:p>
          <a:p>
            <a:endParaRPr lang="da-DK" sz="2900" b="0" dirty="0">
              <a:solidFill>
                <a:srgbClr val="FF0000"/>
              </a:solidFill>
              <a:latin typeface="Calibri"/>
              <a:cs typeface="Calibri"/>
            </a:endParaRPr>
          </a:p>
          <a:p>
            <a:r>
              <a:rPr lang="da-DK" sz="2500" b="0" dirty="0">
                <a:solidFill>
                  <a:srgbClr val="000000"/>
                </a:solidFill>
                <a:latin typeface="Calibri"/>
                <a:cs typeface="Calibri"/>
              </a:rPr>
              <a:t>Hvordan skabe et kommunikativt læringsrum – allerede i begynderundervisningen - med aktive samt motiverede elever</a:t>
            </a:r>
            <a:r>
              <a:rPr lang="da-DK" sz="2500" b="0" dirty="0" smtClean="0">
                <a:solidFill>
                  <a:srgbClr val="000000"/>
                </a:solidFill>
                <a:latin typeface="Calibri"/>
                <a:cs typeface="Calibri"/>
              </a:rPr>
              <a:t>?</a:t>
            </a:r>
          </a:p>
          <a:p>
            <a:r>
              <a:rPr lang="da-DK" sz="3200" dirty="0">
                <a:solidFill>
                  <a:srgbClr val="FF0000"/>
                </a:solidFill>
              </a:rPr>
              <a:t> </a:t>
            </a:r>
            <a:r>
              <a:rPr lang="da-DK" sz="3200" dirty="0" smtClean="0">
                <a:solidFill>
                  <a:srgbClr val="FF0000"/>
                </a:solidFill>
              </a:rPr>
              <a:t>		      </a:t>
            </a:r>
            <a:r>
              <a:rPr lang="da-DK" sz="8000" dirty="0" smtClean="0">
                <a:solidFill>
                  <a:srgbClr val="FF0000"/>
                </a:solidFill>
                <a:latin typeface="Calibri"/>
                <a:cs typeface="Calibri"/>
              </a:rPr>
              <a:t>CHUNKS </a:t>
            </a:r>
            <a:r>
              <a:rPr lang="da-DK" sz="8000" dirty="0">
                <a:solidFill>
                  <a:srgbClr val="FF0000"/>
                </a:solidFill>
                <a:latin typeface="Calibri"/>
                <a:cs typeface="Calibri"/>
              </a:rPr>
              <a:t>=</a:t>
            </a:r>
          </a:p>
          <a:p>
            <a:endParaRPr lang="da-DK" sz="3200" dirty="0">
              <a:solidFill>
                <a:srgbClr val="000000"/>
              </a:solidFill>
              <a:latin typeface="+mn-lt"/>
            </a:endParaRPr>
          </a:p>
          <a:p>
            <a:r>
              <a:rPr lang="da-DK" sz="2500" b="0" dirty="0">
                <a:solidFill>
                  <a:srgbClr val="000000"/>
                </a:solidFill>
                <a:latin typeface="Calibri"/>
                <a:cs typeface="Calibri"/>
              </a:rPr>
              <a:t>Flerordsfraser:</a:t>
            </a:r>
          </a:p>
          <a:p>
            <a:pPr>
              <a:buFontTx/>
              <a:buChar char="-"/>
            </a:pPr>
            <a:r>
              <a:rPr lang="da-DK" sz="2500" b="0" dirty="0" smtClean="0">
                <a:solidFill>
                  <a:srgbClr val="000000"/>
                </a:solidFill>
                <a:latin typeface="Calibri"/>
                <a:cs typeface="Calibri"/>
              </a:rPr>
              <a:t> præfabrikerede </a:t>
            </a:r>
            <a:endParaRPr lang="da-DK" sz="2500" b="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buFontTx/>
              <a:buChar char="-"/>
            </a:pPr>
            <a:r>
              <a:rPr lang="da-DK" sz="2500" b="0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da-DK" sz="2500" b="0" dirty="0" err="1" smtClean="0">
                <a:solidFill>
                  <a:srgbClr val="000000"/>
                </a:solidFill>
                <a:latin typeface="Calibri"/>
                <a:cs typeface="Calibri"/>
              </a:rPr>
              <a:t>uanalyserede</a:t>
            </a:r>
            <a:r>
              <a:rPr lang="da-DK" sz="2500" b="0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endParaRPr lang="da-DK" sz="2500" b="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buFontTx/>
              <a:buChar char="-"/>
            </a:pPr>
            <a:r>
              <a:rPr lang="da-DK" sz="2500" b="0" dirty="0" smtClean="0">
                <a:solidFill>
                  <a:srgbClr val="000000"/>
                </a:solidFill>
                <a:latin typeface="Calibri"/>
                <a:cs typeface="Calibri"/>
              </a:rPr>
              <a:t> imiteres </a:t>
            </a:r>
            <a:endParaRPr lang="da-DK" sz="2500" b="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buFontTx/>
              <a:buChar char="-"/>
            </a:pPr>
            <a:r>
              <a:rPr lang="da-DK" sz="2500" b="0" dirty="0" smtClean="0">
                <a:solidFill>
                  <a:srgbClr val="000000"/>
                </a:solidFill>
                <a:latin typeface="Calibri"/>
                <a:cs typeface="Calibri"/>
              </a:rPr>
              <a:t> automatiseres</a:t>
            </a:r>
            <a:endParaRPr lang="da-DK" sz="2500" b="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buFontTx/>
              <a:buChar char="-"/>
            </a:pPr>
            <a:r>
              <a:rPr lang="da-DK" sz="2500" b="0" dirty="0" smtClean="0">
                <a:solidFill>
                  <a:srgbClr val="000000"/>
                </a:solidFill>
                <a:latin typeface="Calibri"/>
                <a:cs typeface="Calibri"/>
              </a:rPr>
              <a:t> tilegnes </a:t>
            </a:r>
            <a:r>
              <a:rPr lang="da-DK" sz="2500" b="0" dirty="0">
                <a:solidFill>
                  <a:srgbClr val="000000"/>
                </a:solidFill>
                <a:latin typeface="Calibri"/>
                <a:cs typeface="Calibri"/>
              </a:rPr>
              <a:t>som var de ét ord!</a:t>
            </a:r>
          </a:p>
          <a:p>
            <a:endParaRPr lang="da-DK" sz="3200" b="0" dirty="0">
              <a:solidFill>
                <a:srgbClr val="000000"/>
              </a:solidFill>
              <a:latin typeface="+mn-lt"/>
            </a:endParaRPr>
          </a:p>
          <a:p>
            <a:endParaRPr lang="da-DK" sz="2900" b="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99660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13. marts 2017</a:t>
            </a:r>
            <a:endParaRPr lang="da-DK"/>
          </a:p>
        </p:txBody>
      </p:sp>
      <p:sp>
        <p:nvSpPr>
          <p:cNvPr id="3" name="Tekstfelt 2"/>
          <p:cNvSpPr txBox="1"/>
          <p:nvPr/>
        </p:nvSpPr>
        <p:spPr>
          <a:xfrm>
            <a:off x="0" y="1520788"/>
            <a:ext cx="105131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600" dirty="0" smtClean="0">
                <a:solidFill>
                  <a:srgbClr val="FF0000"/>
                </a:solidFill>
                <a:latin typeface="Calibri"/>
                <a:cs typeface="Calibri"/>
              </a:rPr>
              <a:t>	</a:t>
            </a:r>
            <a:r>
              <a:rPr lang="da-DK" sz="3600" b="1" dirty="0" smtClean="0">
                <a:solidFill>
                  <a:srgbClr val="FF0000"/>
                </a:solidFill>
                <a:latin typeface="Calibri"/>
                <a:cs typeface="Calibri"/>
              </a:rPr>
              <a:t>Hvorfor </a:t>
            </a:r>
            <a:r>
              <a:rPr lang="da-DK" sz="3600" b="1" dirty="0" err="1">
                <a:solidFill>
                  <a:srgbClr val="FF0000"/>
                </a:solidFill>
                <a:latin typeface="Calibri"/>
                <a:cs typeface="Calibri"/>
              </a:rPr>
              <a:t>chunks</a:t>
            </a:r>
            <a:r>
              <a:rPr lang="da-DK" sz="3600" b="1" dirty="0">
                <a:solidFill>
                  <a:srgbClr val="FF0000"/>
                </a:solidFill>
                <a:latin typeface="Calibri"/>
                <a:cs typeface="Calibri"/>
              </a:rPr>
              <a:t>?</a:t>
            </a:r>
            <a:endParaRPr lang="da-DK" sz="3600" b="1" noProof="0" dirty="0" smtClean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4" name="Tekstfelt 3"/>
          <p:cNvSpPr txBox="1"/>
          <p:nvPr/>
        </p:nvSpPr>
        <p:spPr>
          <a:xfrm>
            <a:off x="143508" y="2348880"/>
            <a:ext cx="9000492" cy="415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>
                <a:latin typeface="Calibri"/>
                <a:cs typeface="Calibri"/>
              </a:rPr>
              <a:t>1. </a:t>
            </a:r>
            <a:r>
              <a:rPr lang="da-DK" sz="2400" b="1" dirty="0">
                <a:latin typeface="Calibri"/>
                <a:cs typeface="Calibri"/>
              </a:rPr>
              <a:t>De kan straks anvendes til kommunikation.</a:t>
            </a:r>
          </a:p>
          <a:p>
            <a:r>
              <a:rPr lang="da-DK" sz="2400" dirty="0">
                <a:latin typeface="Calibri"/>
                <a:cs typeface="Calibri"/>
              </a:rPr>
              <a:t>	</a:t>
            </a:r>
            <a:r>
              <a:rPr lang="da-DK" sz="2400" dirty="0" err="1">
                <a:latin typeface="Calibri"/>
                <a:cs typeface="Calibri"/>
              </a:rPr>
              <a:t>Chunks</a:t>
            </a:r>
            <a:r>
              <a:rPr lang="da-DK" sz="2400" dirty="0">
                <a:latin typeface="Calibri"/>
                <a:cs typeface="Calibri"/>
              </a:rPr>
              <a:t> </a:t>
            </a:r>
            <a:r>
              <a:rPr lang="da-DK" sz="2400" dirty="0" err="1">
                <a:latin typeface="Calibri"/>
                <a:cs typeface="Calibri"/>
              </a:rPr>
              <a:t>stilladserer</a:t>
            </a:r>
            <a:r>
              <a:rPr lang="da-DK" sz="2400" dirty="0">
                <a:latin typeface="Calibri"/>
                <a:cs typeface="Calibri"/>
              </a:rPr>
              <a:t> aktiv brug af sproget.</a:t>
            </a:r>
          </a:p>
          <a:p>
            <a:endParaRPr lang="da-DK" sz="2400" dirty="0">
              <a:latin typeface="Calibri"/>
              <a:cs typeface="Calibri"/>
            </a:endParaRPr>
          </a:p>
          <a:p>
            <a:r>
              <a:rPr lang="da-DK" sz="2400" dirty="0">
                <a:latin typeface="Calibri"/>
                <a:cs typeface="Calibri"/>
              </a:rPr>
              <a:t>Elevcitat 1: ” Det er ligesom at have et lager af sætninger, som jeg bare kan hive frem, når jeg taler tysk”.</a:t>
            </a:r>
          </a:p>
          <a:p>
            <a:r>
              <a:rPr lang="da-DK" sz="2400" dirty="0">
                <a:latin typeface="Calibri"/>
                <a:cs typeface="Calibri"/>
              </a:rPr>
              <a:t>Elevcitat 2: ”Jeg kan bare putte et eller andet ord på, så har jeg allerede konstrueret en sætning”.</a:t>
            </a:r>
          </a:p>
          <a:p>
            <a:endParaRPr lang="da-DK" sz="2400" dirty="0">
              <a:latin typeface="Calibri"/>
              <a:cs typeface="Calibri"/>
            </a:endParaRPr>
          </a:p>
          <a:p>
            <a:r>
              <a:rPr lang="da-DK" sz="2400" dirty="0">
                <a:latin typeface="Calibri"/>
                <a:cs typeface="Calibri"/>
              </a:rPr>
              <a:t>Lærercitat 1: ”De skal have brug for det, så giver det mening!”</a:t>
            </a:r>
          </a:p>
          <a:p>
            <a:r>
              <a:rPr lang="da-DK" sz="2400" dirty="0">
                <a:latin typeface="Calibri"/>
                <a:cs typeface="Calibri"/>
              </a:rPr>
              <a:t>Lærercitat 2: ”…der kom en lyst til at sige noget”.</a:t>
            </a:r>
          </a:p>
          <a:p>
            <a:r>
              <a:rPr lang="da-DK" sz="2400" dirty="0">
                <a:latin typeface="Calibri"/>
                <a:cs typeface="Calibri"/>
              </a:rPr>
              <a:t>Lærercitat 3:”… en elevgruppe, der ellers er tavs, træder frem”.</a:t>
            </a:r>
          </a:p>
        </p:txBody>
      </p:sp>
    </p:spTree>
    <p:extLst>
      <p:ext uri="{BB962C8B-B14F-4D97-AF65-F5344CB8AC3E}">
        <p14:creationId xmlns:p14="http://schemas.microsoft.com/office/powerpoint/2010/main" val="18201295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13. marts 2017</a:t>
            </a:r>
            <a:endParaRPr lang="da-DK"/>
          </a:p>
        </p:txBody>
      </p:sp>
      <p:sp>
        <p:nvSpPr>
          <p:cNvPr id="3" name="Tekstfelt 2"/>
          <p:cNvSpPr txBox="1"/>
          <p:nvPr/>
        </p:nvSpPr>
        <p:spPr>
          <a:xfrm flipH="1">
            <a:off x="415637" y="1088740"/>
            <a:ext cx="83127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600" b="1" dirty="0">
                <a:solidFill>
                  <a:srgbClr val="FF0000"/>
                </a:solidFill>
                <a:latin typeface="Calibri"/>
                <a:cs typeface="Calibri"/>
              </a:rPr>
              <a:t>Hvorfor </a:t>
            </a:r>
            <a:r>
              <a:rPr lang="da-DK" sz="3600" b="1" dirty="0" err="1">
                <a:solidFill>
                  <a:srgbClr val="FF0000"/>
                </a:solidFill>
                <a:latin typeface="Calibri"/>
                <a:cs typeface="Calibri"/>
              </a:rPr>
              <a:t>chunks</a:t>
            </a:r>
            <a:r>
              <a:rPr lang="da-DK" sz="3600" b="1" dirty="0">
                <a:solidFill>
                  <a:srgbClr val="FF0000"/>
                </a:solidFill>
                <a:latin typeface="Calibri"/>
                <a:cs typeface="Calibri"/>
              </a:rPr>
              <a:t>?</a:t>
            </a:r>
            <a:endParaRPr lang="da-DK" sz="3600" b="1" noProof="0" dirty="0" smtClean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4" name="Tekstfelt 3"/>
          <p:cNvSpPr txBox="1"/>
          <p:nvPr/>
        </p:nvSpPr>
        <p:spPr>
          <a:xfrm>
            <a:off x="0" y="2312876"/>
            <a:ext cx="914399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b="1" dirty="0" smtClean="0">
                <a:latin typeface="Calibri"/>
                <a:cs typeface="Calibri"/>
              </a:rPr>
              <a:t>	2</a:t>
            </a:r>
            <a:r>
              <a:rPr lang="da-DK" sz="2400" b="1" dirty="0">
                <a:latin typeface="Calibri"/>
                <a:cs typeface="Calibri"/>
              </a:rPr>
              <a:t>. De indeholder en stor mængde sproglig viden</a:t>
            </a:r>
            <a:r>
              <a:rPr lang="da-DK" sz="2400" dirty="0">
                <a:latin typeface="Calibri"/>
                <a:cs typeface="Calibri"/>
              </a:rPr>
              <a:t>. </a:t>
            </a:r>
          </a:p>
          <a:p>
            <a:r>
              <a:rPr lang="da-DK" sz="2400" dirty="0">
                <a:latin typeface="Calibri"/>
                <a:cs typeface="Calibri"/>
              </a:rPr>
              <a:t>	</a:t>
            </a:r>
            <a:r>
              <a:rPr lang="da-DK" sz="2400" dirty="0" err="1">
                <a:latin typeface="Calibri"/>
                <a:cs typeface="Calibri"/>
              </a:rPr>
              <a:t>Chunks</a:t>
            </a:r>
            <a:r>
              <a:rPr lang="da-DK" sz="2400" dirty="0">
                <a:latin typeface="Calibri"/>
                <a:cs typeface="Calibri"/>
              </a:rPr>
              <a:t> er sproglige ”</a:t>
            </a:r>
            <a:r>
              <a:rPr lang="da-DK" sz="2400" dirty="0" err="1">
                <a:latin typeface="Calibri"/>
                <a:cs typeface="Calibri"/>
              </a:rPr>
              <a:t>bouillionterninger</a:t>
            </a:r>
            <a:r>
              <a:rPr lang="da-DK" sz="2400" dirty="0">
                <a:latin typeface="Calibri"/>
                <a:cs typeface="Calibri"/>
              </a:rPr>
              <a:t>”, der skal gøres til 	genstand </a:t>
            </a:r>
            <a:r>
              <a:rPr lang="da-DK" sz="2400" dirty="0" smtClean="0">
                <a:latin typeface="Calibri"/>
                <a:cs typeface="Calibri"/>
              </a:rPr>
              <a:t>	for </a:t>
            </a:r>
            <a:r>
              <a:rPr lang="da-DK" sz="2400" dirty="0">
                <a:latin typeface="Calibri"/>
                <a:cs typeface="Calibri"/>
              </a:rPr>
              <a:t>sproglig opmærksomhed/analyse og føre til 	sproglig indsigt.</a:t>
            </a:r>
          </a:p>
          <a:p>
            <a:r>
              <a:rPr lang="da-DK" sz="2400" dirty="0">
                <a:latin typeface="Calibri"/>
                <a:cs typeface="Calibri"/>
              </a:rPr>
              <a:t>	Sproglig opmærksomhed på sprog man anvender</a:t>
            </a:r>
            <a:r>
              <a:rPr lang="da-DK" sz="2400" dirty="0" smtClean="0">
                <a:latin typeface="Calibri"/>
                <a:cs typeface="Calibri"/>
              </a:rPr>
              <a:t>!</a:t>
            </a:r>
          </a:p>
          <a:p>
            <a:endParaRPr lang="da-DK" sz="2400" dirty="0">
              <a:latin typeface="Calibri"/>
              <a:cs typeface="Calibri"/>
            </a:endParaRPr>
          </a:p>
        </p:txBody>
      </p:sp>
      <p:pic>
        <p:nvPicPr>
          <p:cNvPr id="7" name="Billed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7332" y="4307788"/>
            <a:ext cx="4983474" cy="2548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55699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13. marts 2017</a:t>
            </a:r>
            <a:endParaRPr lang="da-DK"/>
          </a:p>
        </p:txBody>
      </p:sp>
      <p:sp>
        <p:nvSpPr>
          <p:cNvPr id="3" name="Tekstfelt 2"/>
          <p:cNvSpPr txBox="1"/>
          <p:nvPr/>
        </p:nvSpPr>
        <p:spPr>
          <a:xfrm>
            <a:off x="0" y="1016732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600" dirty="0" smtClean="0">
                <a:solidFill>
                  <a:srgbClr val="FF0000"/>
                </a:solidFill>
              </a:rPr>
              <a:t>	</a:t>
            </a:r>
            <a:r>
              <a:rPr lang="da-DK" sz="3600" b="1" dirty="0" smtClean="0">
                <a:solidFill>
                  <a:srgbClr val="FF0000"/>
                </a:solidFill>
              </a:rPr>
              <a:t>Hvorfor </a:t>
            </a:r>
            <a:r>
              <a:rPr lang="da-DK" sz="3600" b="1" dirty="0">
                <a:solidFill>
                  <a:srgbClr val="FF0000"/>
                </a:solidFill>
              </a:rPr>
              <a:t>kroppen og sanserne?</a:t>
            </a:r>
            <a:endParaRPr lang="da-DK" sz="3600" b="1" noProof="0" dirty="0" smtClean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4" name="Tekstfelt 3"/>
          <p:cNvSpPr txBox="1"/>
          <p:nvPr/>
        </p:nvSpPr>
        <p:spPr>
          <a:xfrm>
            <a:off x="251520" y="2276872"/>
            <a:ext cx="8892480" cy="415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/>
              <a:t>Fordi vi er hele mennesker, vi er både hoved og krop!</a:t>
            </a:r>
          </a:p>
          <a:p>
            <a:r>
              <a:rPr lang="da-DK" sz="2400" dirty="0"/>
              <a:t>Fordi kroppen lærer og husker.</a:t>
            </a:r>
          </a:p>
          <a:p>
            <a:r>
              <a:rPr lang="da-DK" sz="2400" dirty="0"/>
              <a:t>Fordi de fem sanser er vores læringskanaler.</a:t>
            </a:r>
          </a:p>
          <a:p>
            <a:endParaRPr lang="da-DK" sz="2400" dirty="0"/>
          </a:p>
          <a:p>
            <a:r>
              <a:rPr lang="da-DK" sz="2400" dirty="0"/>
              <a:t>Ved at inddrage det hele menneske i læreprocesser:</a:t>
            </a:r>
          </a:p>
          <a:p>
            <a:pPr>
              <a:buFontTx/>
              <a:buChar char="-"/>
            </a:pPr>
            <a:r>
              <a:rPr lang="da-DK" sz="2400" dirty="0" smtClean="0"/>
              <a:t> tiltales det </a:t>
            </a:r>
            <a:r>
              <a:rPr lang="da-DK" sz="2400" dirty="0"/>
              <a:t>enkelte </a:t>
            </a:r>
            <a:r>
              <a:rPr lang="da-DK" sz="2400" dirty="0" smtClean="0"/>
              <a:t>individ </a:t>
            </a:r>
            <a:r>
              <a:rPr lang="da-DK" sz="2400" dirty="0"/>
              <a:t>og inviteres ind i et ”legende” og meningsfyldt </a:t>
            </a:r>
            <a:r>
              <a:rPr lang="da-DK" sz="2400" dirty="0" smtClean="0"/>
              <a:t>læringsrum</a:t>
            </a:r>
          </a:p>
          <a:p>
            <a:pPr>
              <a:buFontTx/>
              <a:buChar char="-"/>
            </a:pPr>
            <a:r>
              <a:rPr lang="da-DK" sz="2400" dirty="0" smtClean="0"/>
              <a:t> er der mulighed </a:t>
            </a:r>
            <a:r>
              <a:rPr lang="da-DK" sz="2400" dirty="0"/>
              <a:t>for at alle aktiveres og involveres</a:t>
            </a:r>
          </a:p>
          <a:p>
            <a:pPr>
              <a:buFontTx/>
              <a:buChar char="-"/>
            </a:pPr>
            <a:r>
              <a:rPr lang="da-DK" sz="2400" dirty="0" smtClean="0">
                <a:solidFill>
                  <a:srgbClr val="000000"/>
                </a:solidFill>
              </a:rPr>
              <a:t> sker der en aktiv </a:t>
            </a:r>
            <a:r>
              <a:rPr lang="da-DK" sz="2400" dirty="0">
                <a:solidFill>
                  <a:srgbClr val="000000"/>
                </a:solidFill>
              </a:rPr>
              <a:t>anvendelse af </a:t>
            </a:r>
            <a:r>
              <a:rPr lang="da-DK" sz="2400" dirty="0" smtClean="0">
                <a:solidFill>
                  <a:srgbClr val="000000"/>
                </a:solidFill>
              </a:rPr>
              <a:t>målsproget</a:t>
            </a:r>
          </a:p>
          <a:p>
            <a:pPr>
              <a:buFontTx/>
              <a:buChar char="-"/>
            </a:pPr>
            <a:endParaRPr lang="da-DK" sz="2400" dirty="0">
              <a:solidFill>
                <a:srgbClr val="000000"/>
              </a:solidFill>
            </a:endParaRPr>
          </a:p>
          <a:p>
            <a:pPr>
              <a:buFontTx/>
              <a:buChar char="-"/>
            </a:pPr>
            <a:endParaRPr lang="da-DK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59878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13. marts 2017</a:t>
            </a:r>
            <a:endParaRPr lang="da-DK"/>
          </a:p>
        </p:txBody>
      </p:sp>
      <p:sp>
        <p:nvSpPr>
          <p:cNvPr id="3" name="Tekstfelt 2"/>
          <p:cNvSpPr txBox="1"/>
          <p:nvPr/>
        </p:nvSpPr>
        <p:spPr>
          <a:xfrm>
            <a:off x="0" y="1257766"/>
            <a:ext cx="889247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b="1" dirty="0">
                <a:solidFill>
                  <a:srgbClr val="FF0000"/>
                </a:solidFill>
              </a:rPr>
              <a:t>Det skal give </a:t>
            </a:r>
            <a:r>
              <a:rPr lang="da-DK" sz="2800" b="1" dirty="0" smtClean="0">
                <a:solidFill>
                  <a:srgbClr val="FF0000"/>
                </a:solidFill>
              </a:rPr>
              <a:t>mening</a:t>
            </a:r>
            <a:r>
              <a:rPr lang="da-DK" sz="2800" b="1" dirty="0">
                <a:solidFill>
                  <a:srgbClr val="FF0000"/>
                </a:solidFill>
              </a:rPr>
              <a:t> </a:t>
            </a:r>
            <a:r>
              <a:rPr lang="da-DK" sz="2800" b="1" dirty="0" smtClean="0">
                <a:solidFill>
                  <a:srgbClr val="FF0000"/>
                </a:solidFill>
              </a:rPr>
              <a:t>- </a:t>
            </a:r>
            <a:r>
              <a:rPr lang="da-DK" sz="2800" b="1" dirty="0">
                <a:solidFill>
                  <a:srgbClr val="FF0000"/>
                </a:solidFill>
              </a:rPr>
              <a:t>at lære </a:t>
            </a:r>
            <a:r>
              <a:rPr lang="da-DK" sz="2800" b="1" dirty="0" smtClean="0">
                <a:solidFill>
                  <a:srgbClr val="FF0000"/>
                </a:solidFill>
              </a:rPr>
              <a:t>fremmedsprog!</a:t>
            </a:r>
          </a:p>
          <a:p>
            <a:endParaRPr lang="da-DK" sz="3600" b="1" noProof="0" dirty="0" smtClean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4" name="Tekstfelt 3"/>
          <p:cNvSpPr txBox="1"/>
          <p:nvPr/>
        </p:nvSpPr>
        <p:spPr>
          <a:xfrm>
            <a:off x="251520" y="2060848"/>
            <a:ext cx="889248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000" dirty="0" err="1"/>
              <a:t>Chunks</a:t>
            </a:r>
            <a:r>
              <a:rPr lang="da-DK" sz="2000" dirty="0" smtClean="0"/>
              <a:t>:</a:t>
            </a:r>
            <a:endParaRPr lang="da-DK" sz="2000" dirty="0"/>
          </a:p>
          <a:p>
            <a:pPr>
              <a:buFontTx/>
              <a:buChar char="-"/>
            </a:pPr>
            <a:r>
              <a:rPr lang="da-DK" sz="2000" dirty="0" smtClean="0"/>
              <a:t> de </a:t>
            </a:r>
            <a:r>
              <a:rPr lang="da-DK" sz="2000" dirty="0"/>
              <a:t>anvendes i kommunikation.</a:t>
            </a:r>
          </a:p>
          <a:p>
            <a:pPr>
              <a:buFontTx/>
              <a:buChar char="-"/>
            </a:pPr>
            <a:r>
              <a:rPr lang="da-DK" sz="2000" dirty="0" smtClean="0"/>
              <a:t> de </a:t>
            </a:r>
            <a:r>
              <a:rPr lang="da-DK" sz="2000" dirty="0"/>
              <a:t>indeholder sproglig information, der danner fundament for sproglig indsigt.</a:t>
            </a:r>
          </a:p>
          <a:p>
            <a:r>
              <a:rPr lang="da-DK" sz="2000" dirty="0"/>
              <a:t>	</a:t>
            </a:r>
            <a:r>
              <a:rPr lang="da-DK" sz="2000" b="1" dirty="0"/>
              <a:t>Sproget man anvender giver mening</a:t>
            </a:r>
            <a:r>
              <a:rPr lang="da-DK" sz="2000" b="1" dirty="0" smtClean="0"/>
              <a:t>.</a:t>
            </a:r>
          </a:p>
          <a:p>
            <a:pPr>
              <a:buFontTx/>
              <a:buChar char="-"/>
            </a:pPr>
            <a:endParaRPr lang="da-DK" sz="2000" dirty="0"/>
          </a:p>
          <a:p>
            <a:r>
              <a:rPr lang="da-DK" sz="2000" dirty="0"/>
              <a:t>Aktivering af sanser og kroppen: </a:t>
            </a:r>
          </a:p>
          <a:p>
            <a:pPr>
              <a:buFontTx/>
              <a:buChar char="-"/>
            </a:pPr>
            <a:r>
              <a:rPr lang="da-DK" sz="2000" dirty="0" smtClean="0">
                <a:solidFill>
                  <a:srgbClr val="000000"/>
                </a:solidFill>
              </a:rPr>
              <a:t> Individet </a:t>
            </a:r>
            <a:r>
              <a:rPr lang="da-DK" sz="2000" dirty="0">
                <a:solidFill>
                  <a:srgbClr val="000000"/>
                </a:solidFill>
              </a:rPr>
              <a:t>i centrum (involvering)</a:t>
            </a:r>
          </a:p>
          <a:p>
            <a:pPr>
              <a:buFontTx/>
              <a:buChar char="-"/>
            </a:pPr>
            <a:endParaRPr lang="da-DK" sz="2000" dirty="0"/>
          </a:p>
          <a:p>
            <a:r>
              <a:rPr lang="da-DK" sz="2000" dirty="0"/>
              <a:t>	</a:t>
            </a:r>
            <a:r>
              <a:rPr lang="da-DK" sz="2000" b="1" dirty="0"/>
              <a:t>Inddragelse af det hele menneske opleves som meningsfyldt.</a:t>
            </a:r>
          </a:p>
          <a:p>
            <a:endParaRPr lang="da-DK" sz="2000" b="1" dirty="0">
              <a:solidFill>
                <a:srgbClr val="FF0000"/>
              </a:solidFill>
            </a:endParaRPr>
          </a:p>
          <a:p>
            <a:r>
              <a:rPr lang="da-DK" sz="2000" b="1" dirty="0">
                <a:solidFill>
                  <a:srgbClr val="FF0000"/>
                </a:solidFill>
              </a:rPr>
              <a:t>	Et læringsrum hvor det giver mening at være!</a:t>
            </a:r>
          </a:p>
          <a:p>
            <a:pPr>
              <a:buFontTx/>
              <a:buChar char="-"/>
            </a:pPr>
            <a:endParaRPr lang="da-DK" sz="2000" dirty="0"/>
          </a:p>
        </p:txBody>
      </p:sp>
    </p:spTree>
    <p:extLst>
      <p:ext uri="{BB962C8B-B14F-4D97-AF65-F5344CB8AC3E}">
        <p14:creationId xmlns:p14="http://schemas.microsoft.com/office/powerpoint/2010/main" val="35465188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095258105516597"/>
</p:tagLst>
</file>

<file path=ppt/theme/theme1.xml><?xml version="1.0" encoding="utf-8"?>
<a:theme xmlns:a="http://schemas.openxmlformats.org/drawingml/2006/main" name="Metropol Videncentre og ressourceenheder">
  <a:themeElements>
    <a:clrScheme name="Metropol Læring">
      <a:dk1>
        <a:srgbClr val="000000"/>
      </a:dk1>
      <a:lt1>
        <a:srgbClr val="FFFFFF"/>
      </a:lt1>
      <a:dk2>
        <a:srgbClr val="E8E4DC"/>
      </a:dk2>
      <a:lt2>
        <a:srgbClr val="192337"/>
      </a:lt2>
      <a:accent1>
        <a:srgbClr val="053E64"/>
      </a:accent1>
      <a:accent2>
        <a:srgbClr val="00A1C1"/>
      </a:accent2>
      <a:accent3>
        <a:srgbClr val="7FD0E0"/>
      </a:accent3>
      <a:accent4>
        <a:srgbClr val="0E6E6B"/>
      </a:accent4>
      <a:accent5>
        <a:srgbClr val="1338A1"/>
      </a:accent5>
      <a:accent6>
        <a:srgbClr val="D0296C"/>
      </a:accent6>
      <a:hlink>
        <a:srgbClr val="0000FF"/>
      </a:hlink>
      <a:folHlink>
        <a:srgbClr val="800080"/>
      </a:folHlink>
    </a:clrScheme>
    <a:fontScheme name="Arial - Metropol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1"/>
        </a:solidFill>
        <a:ln>
          <a:solidFill>
            <a:schemeClr val="tx1"/>
          </a:solidFill>
        </a:ln>
        <a:effectLst/>
      </a:spPr>
      <a:bodyPr rtlCol="0" anchor="ctr"/>
      <a:lstStyle>
        <a:defPPr algn="ctr">
          <a:defRPr dirty="0" err="1" smtClean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192337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1300" b="1" noProof="0" dirty="0" smtClean="0">
            <a:solidFill>
              <a:schemeClr val="bg1"/>
            </a:solidFill>
            <a:latin typeface="Arial Bold"/>
            <a:cs typeface="Arial Bold"/>
          </a:defRPr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Metropol Basis.potx" id="{AE914001-0B5F-4CC7-BC1C-7FDF869E2037}" vid="{4D584845-0B5D-4D78-8C36-79E14000C3B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187</Words>
  <Application>Microsoft Macintosh PowerPoint</Application>
  <PresentationFormat>Skærmshow (4:3)</PresentationFormat>
  <Paragraphs>65</Paragraphs>
  <Slides>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7</vt:i4>
      </vt:variant>
    </vt:vector>
  </HeadingPairs>
  <TitlesOfParts>
    <vt:vector size="8" baseType="lpstr">
      <vt:lpstr>Metropol Videncentre og ressourceenheder</vt:lpstr>
      <vt:lpstr>”At lære sprog gennem chunks, leg og bevægelse”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2016-09-15T08:26:02Z</dcterms:created>
  <dcterms:modified xsi:type="dcterms:W3CDTF">2017-03-14T09:04:04Z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luginDependencies_0">
    <vt:lpwstr>{"635652196608044856:636095244804291607":[{"dependencyType":"DataSource","dependencyId":":","dependencyVersion":null},{"dependencyType":"DataSource","dependencyId":":","dependencyVersion":null},{"dependencyType":"DataSource","dependencyId":":","dependency</vt:lpwstr>
  </property>
  <property fmtid="{D5CDD505-2E9C-101B-9397-08002B2CF9AE}" pid="3" name="PluginDependencies_1">
    <vt:lpwstr>Version":null},{"dependencyType":"DataSource","dependencyId":":","dependencyVersion":null},{"dependencyType":"DataSource","dependencyId":":","dependencyVersion":null},{"dependencyType":"DataSource","dependencyId":":","dependencyVersion":null},{"dependency</vt:lpwstr>
  </property>
  <property fmtid="{D5CDD505-2E9C-101B-9397-08002B2CF9AE}" pid="4" name="PluginDependencies_2">
    <vt:lpwstr>Type":"DataSource","dependencyId":":","dependencyVersion":null},{"dependencyType":"DataSource","dependencyId":":","dependencyVersion":null},{"dependencyType":"DataSource","dependencyId":":","dependencyVersion":null},{"dependencyType":"DataSource","depende</vt:lpwstr>
  </property>
  <property fmtid="{D5CDD505-2E9C-101B-9397-08002B2CF9AE}" pid="5" name="PluginDependencies_3">
    <vt:lpwstr>ncyId":":","dependencyVersion":null}],"635652196608044856:635756574569242439":[],"635652196608044856:636095244612782308":[],"635652196608044856:636095244612782309":[],"635652196608044856:636095244663730582":[],"635652196608044856:636095250881164653":[]}</vt:lpwstr>
  </property>
  <property fmtid="{D5CDD505-2E9C-101B-9397-08002B2CF9AE}" pid="6" name="CustomerId">
    <vt:lpwstr>phmetropol</vt:lpwstr>
  </property>
  <property fmtid="{D5CDD505-2E9C-101B-9397-08002B2CF9AE}" pid="7" name="TemplateId">
    <vt:lpwstr>636095258093797858</vt:lpwstr>
  </property>
  <property fmtid="{D5CDD505-2E9C-101B-9397-08002B2CF9AE}" pid="8" name="UserProfileId">
    <vt:lpwstr>636246502801003362</vt:lpwstr>
  </property>
</Properties>
</file>